
<file path=[Content_Types].xml><?xml version="1.0" encoding="utf-8"?>
<Types xmlns="http://schemas.openxmlformats.org/package/2006/content-types">
  <Default Extension="jpeg" ContentType="image/jpeg"/>
  <Default Extension="mp4" ContentType="video/mp4"/>
  <Default Extension="mpg" ContentType="vide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357" r:id="rId3"/>
    <p:sldId id="368" r:id="rId4"/>
    <p:sldId id="501" r:id="rId5"/>
    <p:sldId id="502" r:id="rId6"/>
    <p:sldId id="503" r:id="rId7"/>
    <p:sldId id="506" r:id="rId8"/>
    <p:sldId id="507" r:id="rId9"/>
    <p:sldId id="358" r:id="rId10"/>
    <p:sldId id="508" r:id="rId11"/>
    <p:sldId id="505" r:id="rId12"/>
    <p:sldId id="504" r:id="rId13"/>
    <p:sldId id="362" r:id="rId14"/>
    <p:sldId id="361" r:id="rId15"/>
    <p:sldId id="36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B2F5FAE-C4E3-5541-BA3C-ADA9FF45F813}" v="156" dt="2023-02-22T21:12:28.715"/>
    <p1510:client id="{E36BF95D-D1A3-114E-BDF6-CF7407FC8AF3}" v="954" dt="2023-02-22T16:58:01.07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guire, Ross" userId="d820063d-672e-4af0-be0e-a61bfcb76138" providerId="ADAL" clId="{E36BF95D-D1A3-114E-BDF6-CF7407FC8AF3}"/>
    <pc:docChg chg="undo custSel addSld delSld modSld sldOrd">
      <pc:chgData name="Maguire, Ross" userId="d820063d-672e-4af0-be0e-a61bfcb76138" providerId="ADAL" clId="{E36BF95D-D1A3-114E-BDF6-CF7407FC8AF3}" dt="2023-02-22T16:58:01.075" v="958" actId="1076"/>
      <pc:docMkLst>
        <pc:docMk/>
      </pc:docMkLst>
      <pc:sldChg chg="del">
        <pc:chgData name="Maguire, Ross" userId="d820063d-672e-4af0-be0e-a61bfcb76138" providerId="ADAL" clId="{E36BF95D-D1A3-114E-BDF6-CF7407FC8AF3}" dt="2023-02-22T16:15:46.195" v="243" actId="2696"/>
        <pc:sldMkLst>
          <pc:docMk/>
          <pc:sldMk cId="0" sldId="308"/>
        </pc:sldMkLst>
      </pc:sldChg>
      <pc:sldChg chg="del">
        <pc:chgData name="Maguire, Ross" userId="d820063d-672e-4af0-be0e-a61bfcb76138" providerId="ADAL" clId="{E36BF95D-D1A3-114E-BDF6-CF7407FC8AF3}" dt="2023-02-22T16:13:40.130" v="200" actId="2696"/>
        <pc:sldMkLst>
          <pc:docMk/>
          <pc:sldMk cId="3002248934" sldId="350"/>
        </pc:sldMkLst>
      </pc:sldChg>
      <pc:sldChg chg="del">
        <pc:chgData name="Maguire, Ross" userId="d820063d-672e-4af0-be0e-a61bfcb76138" providerId="ADAL" clId="{E36BF95D-D1A3-114E-BDF6-CF7407FC8AF3}" dt="2023-02-22T16:13:47.184" v="201" actId="2696"/>
        <pc:sldMkLst>
          <pc:docMk/>
          <pc:sldMk cId="1130520772" sldId="351"/>
        </pc:sldMkLst>
      </pc:sldChg>
      <pc:sldChg chg="modSp del mod">
        <pc:chgData name="Maguire, Ross" userId="d820063d-672e-4af0-be0e-a61bfcb76138" providerId="ADAL" clId="{E36BF95D-D1A3-114E-BDF6-CF7407FC8AF3}" dt="2023-02-22T16:28:15.151" v="468" actId="2696"/>
        <pc:sldMkLst>
          <pc:docMk/>
          <pc:sldMk cId="3534911128" sldId="352"/>
        </pc:sldMkLst>
        <pc:spChg chg="mod">
          <ac:chgData name="Maguire, Ross" userId="d820063d-672e-4af0-be0e-a61bfcb76138" providerId="ADAL" clId="{E36BF95D-D1A3-114E-BDF6-CF7407FC8AF3}" dt="2023-02-22T15:49:23.945" v="186" actId="20577"/>
          <ac:spMkLst>
            <pc:docMk/>
            <pc:sldMk cId="3534911128" sldId="352"/>
            <ac:spMk id="9" creationId="{3D740AB4-5987-4BFE-85F1-33D3E60AAEAC}"/>
          </ac:spMkLst>
        </pc:spChg>
      </pc:sldChg>
      <pc:sldChg chg="del">
        <pc:chgData name="Maguire, Ross" userId="d820063d-672e-4af0-be0e-a61bfcb76138" providerId="ADAL" clId="{E36BF95D-D1A3-114E-BDF6-CF7407FC8AF3}" dt="2023-02-22T16:16:52.114" v="295" actId="2696"/>
        <pc:sldMkLst>
          <pc:docMk/>
          <pc:sldMk cId="1390848198" sldId="353"/>
        </pc:sldMkLst>
      </pc:sldChg>
      <pc:sldChg chg="modSp mod">
        <pc:chgData name="Maguire, Ross" userId="d820063d-672e-4af0-be0e-a61bfcb76138" providerId="ADAL" clId="{E36BF95D-D1A3-114E-BDF6-CF7407FC8AF3}" dt="2023-02-22T15:51:10.453" v="189" actId="1076"/>
        <pc:sldMkLst>
          <pc:docMk/>
          <pc:sldMk cId="3635487258" sldId="354"/>
        </pc:sldMkLst>
        <pc:picChg chg="mod">
          <ac:chgData name="Maguire, Ross" userId="d820063d-672e-4af0-be0e-a61bfcb76138" providerId="ADAL" clId="{E36BF95D-D1A3-114E-BDF6-CF7407FC8AF3}" dt="2023-02-22T15:51:10.453" v="189" actId="1076"/>
          <ac:picMkLst>
            <pc:docMk/>
            <pc:sldMk cId="3635487258" sldId="354"/>
            <ac:picMk id="8" creationId="{00598FAE-A4C5-4800-B47C-BC67EFCA9BE0}"/>
          </ac:picMkLst>
        </pc:picChg>
      </pc:sldChg>
      <pc:sldChg chg="delSp modSp del mod ord modAnim">
        <pc:chgData name="Maguire, Ross" userId="d820063d-672e-4af0-be0e-a61bfcb76138" providerId="ADAL" clId="{E36BF95D-D1A3-114E-BDF6-CF7407FC8AF3}" dt="2023-02-22T16:26:22.931" v="360" actId="2696"/>
        <pc:sldMkLst>
          <pc:docMk/>
          <pc:sldMk cId="23156754" sldId="355"/>
        </pc:sldMkLst>
        <pc:spChg chg="mod">
          <ac:chgData name="Maguire, Ross" userId="d820063d-672e-4af0-be0e-a61bfcb76138" providerId="ADAL" clId="{E36BF95D-D1A3-114E-BDF6-CF7407FC8AF3}" dt="2023-02-22T15:48:56.642" v="174" actId="2711"/>
          <ac:spMkLst>
            <pc:docMk/>
            <pc:sldMk cId="23156754" sldId="355"/>
            <ac:spMk id="2" creationId="{27EBBB0E-8C3B-47B8-94C9-7BDB9F122238}"/>
          </ac:spMkLst>
        </pc:spChg>
        <pc:spChg chg="mod">
          <ac:chgData name="Maguire, Ross" userId="d820063d-672e-4af0-be0e-a61bfcb76138" providerId="ADAL" clId="{E36BF95D-D1A3-114E-BDF6-CF7407FC8AF3}" dt="2023-02-22T15:48:47.248" v="171" actId="1076"/>
          <ac:spMkLst>
            <pc:docMk/>
            <pc:sldMk cId="23156754" sldId="355"/>
            <ac:spMk id="3" creationId="{87841112-3F9F-4393-85E2-4B7323FB4929}"/>
          </ac:spMkLst>
        </pc:spChg>
        <pc:spChg chg="del">
          <ac:chgData name="Maguire, Ross" userId="d820063d-672e-4af0-be0e-a61bfcb76138" providerId="ADAL" clId="{E36BF95D-D1A3-114E-BDF6-CF7407FC8AF3}" dt="2023-02-22T15:48:13.157" v="157" actId="478"/>
          <ac:spMkLst>
            <pc:docMk/>
            <pc:sldMk cId="23156754" sldId="355"/>
            <ac:spMk id="5" creationId="{FC0F2CA5-10E5-4108-856B-E2227E49A537}"/>
          </ac:spMkLst>
        </pc:spChg>
        <pc:spChg chg="del">
          <ac:chgData name="Maguire, Ross" userId="d820063d-672e-4af0-be0e-a61bfcb76138" providerId="ADAL" clId="{E36BF95D-D1A3-114E-BDF6-CF7407FC8AF3}" dt="2023-02-22T15:48:14.437" v="158" actId="478"/>
          <ac:spMkLst>
            <pc:docMk/>
            <pc:sldMk cId="23156754" sldId="355"/>
            <ac:spMk id="6" creationId="{A281EAA8-CC1C-4277-AFF1-A348A1812451}"/>
          </ac:spMkLst>
        </pc:spChg>
      </pc:sldChg>
      <pc:sldChg chg="addSp modSp mod modAnim">
        <pc:chgData name="Maguire, Ross" userId="d820063d-672e-4af0-be0e-a61bfcb76138" providerId="ADAL" clId="{E36BF95D-D1A3-114E-BDF6-CF7407FC8AF3}" dt="2023-02-22T15:45:46.459" v="156"/>
        <pc:sldMkLst>
          <pc:docMk/>
          <pc:sldMk cId="3479580994" sldId="357"/>
        </pc:sldMkLst>
        <pc:spChg chg="add mod">
          <ac:chgData name="Maguire, Ross" userId="d820063d-672e-4af0-be0e-a61bfcb76138" providerId="ADAL" clId="{E36BF95D-D1A3-114E-BDF6-CF7407FC8AF3}" dt="2023-02-22T15:45:25.211" v="154" actId="1076"/>
          <ac:spMkLst>
            <pc:docMk/>
            <pc:sldMk cId="3479580994" sldId="357"/>
            <ac:spMk id="3" creationId="{FE5D777A-467C-9047-5B1D-834386838C8B}"/>
          </ac:spMkLst>
        </pc:spChg>
        <pc:spChg chg="mod">
          <ac:chgData name="Maguire, Ross" userId="d820063d-672e-4af0-be0e-a61bfcb76138" providerId="ADAL" clId="{E36BF95D-D1A3-114E-BDF6-CF7407FC8AF3}" dt="2023-02-22T15:43:49.824" v="4" actId="20577"/>
          <ac:spMkLst>
            <pc:docMk/>
            <pc:sldMk cId="3479580994" sldId="357"/>
            <ac:spMk id="5" creationId="{8ED467FB-7819-5FBC-8747-72DB1315EC1C}"/>
          </ac:spMkLst>
        </pc:spChg>
        <pc:picChg chg="mod">
          <ac:chgData name="Maguire, Ross" userId="d820063d-672e-4af0-be0e-a61bfcb76138" providerId="ADAL" clId="{E36BF95D-D1A3-114E-BDF6-CF7407FC8AF3}" dt="2023-02-22T15:45:25.211" v="154" actId="1076"/>
          <ac:picMkLst>
            <pc:docMk/>
            <pc:sldMk cId="3479580994" sldId="357"/>
            <ac:picMk id="1026" creationId="{EE336041-7095-896E-F8EF-3FE457DDC3D2}"/>
          </ac:picMkLst>
        </pc:picChg>
        <pc:cxnChg chg="mod">
          <ac:chgData name="Maguire, Ross" userId="d820063d-672e-4af0-be0e-a61bfcb76138" providerId="ADAL" clId="{E36BF95D-D1A3-114E-BDF6-CF7407FC8AF3}" dt="2023-02-22T15:45:25.211" v="154" actId="1076"/>
          <ac:cxnSpMkLst>
            <pc:docMk/>
            <pc:sldMk cId="3479580994" sldId="357"/>
            <ac:cxnSpMk id="7" creationId="{DE03931B-C85B-5D44-8A40-554831AD46D9}"/>
          </ac:cxnSpMkLst>
        </pc:cxnChg>
      </pc:sldChg>
      <pc:sldChg chg="ord">
        <pc:chgData name="Maguire, Ross" userId="d820063d-672e-4af0-be0e-a61bfcb76138" providerId="ADAL" clId="{E36BF95D-D1A3-114E-BDF6-CF7407FC8AF3}" dt="2023-02-22T15:51:11.181" v="190" actId="20578"/>
        <pc:sldMkLst>
          <pc:docMk/>
          <pc:sldMk cId="1610192712" sldId="360"/>
        </pc:sldMkLst>
      </pc:sldChg>
      <pc:sldChg chg="ord">
        <pc:chgData name="Maguire, Ross" userId="d820063d-672e-4af0-be0e-a61bfcb76138" providerId="ADAL" clId="{E36BF95D-D1A3-114E-BDF6-CF7407FC8AF3}" dt="2023-02-22T15:51:16.739" v="191" actId="20578"/>
        <pc:sldMkLst>
          <pc:docMk/>
          <pc:sldMk cId="2046343546" sldId="362"/>
        </pc:sldMkLst>
      </pc:sldChg>
      <pc:sldChg chg="delSp modSp add mod delAnim">
        <pc:chgData name="Maguire, Ross" userId="d820063d-672e-4af0-be0e-a61bfcb76138" providerId="ADAL" clId="{E36BF95D-D1A3-114E-BDF6-CF7407FC8AF3}" dt="2023-02-22T16:13:38.656" v="199" actId="478"/>
        <pc:sldMkLst>
          <pc:docMk/>
          <pc:sldMk cId="4081294326" sldId="368"/>
        </pc:sldMkLst>
        <pc:spChg chg="del mod">
          <ac:chgData name="Maguire, Ross" userId="d820063d-672e-4af0-be0e-a61bfcb76138" providerId="ADAL" clId="{E36BF95D-D1A3-114E-BDF6-CF7407FC8AF3}" dt="2023-02-22T16:13:38.656" v="199" actId="478"/>
          <ac:spMkLst>
            <pc:docMk/>
            <pc:sldMk cId="4081294326" sldId="368"/>
            <ac:spMk id="21" creationId="{678612C9-410C-FD2D-62D3-264F7209151A}"/>
          </ac:spMkLst>
        </pc:spChg>
        <pc:cxnChg chg="del">
          <ac:chgData name="Maguire, Ross" userId="d820063d-672e-4af0-be0e-a61bfcb76138" providerId="ADAL" clId="{E36BF95D-D1A3-114E-BDF6-CF7407FC8AF3}" dt="2023-02-22T16:13:36.400" v="196" actId="478"/>
          <ac:cxnSpMkLst>
            <pc:docMk/>
            <pc:sldMk cId="4081294326" sldId="368"/>
            <ac:cxnSpMk id="17" creationId="{08FDE216-4A67-CA3D-80B5-C2A0DD80A768}"/>
          </ac:cxnSpMkLst>
        </pc:cxnChg>
        <pc:cxnChg chg="del">
          <ac:chgData name="Maguire, Ross" userId="d820063d-672e-4af0-be0e-a61bfcb76138" providerId="ADAL" clId="{E36BF95D-D1A3-114E-BDF6-CF7407FC8AF3}" dt="2023-02-22T16:13:35.910" v="195" actId="478"/>
          <ac:cxnSpMkLst>
            <pc:docMk/>
            <pc:sldMk cId="4081294326" sldId="368"/>
            <ac:cxnSpMk id="18" creationId="{7B0961B5-0D94-5ABB-E32A-3948A3E42C92}"/>
          </ac:cxnSpMkLst>
        </pc:cxnChg>
      </pc:sldChg>
      <pc:sldChg chg="del">
        <pc:chgData name="Maguire, Ross" userId="d820063d-672e-4af0-be0e-a61bfcb76138" providerId="ADAL" clId="{E36BF95D-D1A3-114E-BDF6-CF7407FC8AF3}" dt="2023-02-22T16:26:34.412" v="361" actId="2696"/>
        <pc:sldMkLst>
          <pc:docMk/>
          <pc:sldMk cId="1185708781" sldId="500"/>
        </pc:sldMkLst>
      </pc:sldChg>
      <pc:sldChg chg="new del">
        <pc:chgData name="Maguire, Ross" userId="d820063d-672e-4af0-be0e-a61bfcb76138" providerId="ADAL" clId="{E36BF95D-D1A3-114E-BDF6-CF7407FC8AF3}" dt="2023-02-22T15:52:57.356" v="194" actId="2696"/>
        <pc:sldMkLst>
          <pc:docMk/>
          <pc:sldMk cId="994136529" sldId="501"/>
        </pc:sldMkLst>
      </pc:sldChg>
      <pc:sldChg chg="addSp delSp modSp new mod">
        <pc:chgData name="Maguire, Ross" userId="d820063d-672e-4af0-be0e-a61bfcb76138" providerId="ADAL" clId="{E36BF95D-D1A3-114E-BDF6-CF7407FC8AF3}" dt="2023-02-22T16:15:14.220" v="242" actId="1076"/>
        <pc:sldMkLst>
          <pc:docMk/>
          <pc:sldMk cId="3299189592" sldId="501"/>
        </pc:sldMkLst>
        <pc:spChg chg="mod">
          <ac:chgData name="Maguire, Ross" userId="d820063d-672e-4af0-be0e-a61bfcb76138" providerId="ADAL" clId="{E36BF95D-D1A3-114E-BDF6-CF7407FC8AF3}" dt="2023-02-22T16:14:32.242" v="227" actId="20577"/>
          <ac:spMkLst>
            <pc:docMk/>
            <pc:sldMk cId="3299189592" sldId="501"/>
            <ac:spMk id="2" creationId="{F71C9154-5C5A-0150-DA2B-CBCCAFFBBD37}"/>
          </ac:spMkLst>
        </pc:spChg>
        <pc:spChg chg="add del mod">
          <ac:chgData name="Maguire, Ross" userId="d820063d-672e-4af0-be0e-a61bfcb76138" providerId="ADAL" clId="{E36BF95D-D1A3-114E-BDF6-CF7407FC8AF3}" dt="2023-02-22T16:14:27.837" v="204" actId="478"/>
          <ac:spMkLst>
            <pc:docMk/>
            <pc:sldMk cId="3299189592" sldId="501"/>
            <ac:spMk id="3" creationId="{EA8952C0-4654-A4FD-1503-77267195E2C2}"/>
          </ac:spMkLst>
        </pc:spChg>
        <pc:spChg chg="add mod">
          <ac:chgData name="Maguire, Ross" userId="d820063d-672e-4af0-be0e-a61bfcb76138" providerId="ADAL" clId="{E36BF95D-D1A3-114E-BDF6-CF7407FC8AF3}" dt="2023-02-22T16:15:08.576" v="240" actId="1076"/>
          <ac:spMkLst>
            <pc:docMk/>
            <pc:sldMk cId="3299189592" sldId="501"/>
            <ac:spMk id="4" creationId="{6888C68D-280A-453E-66C7-16414929E5BC}"/>
          </ac:spMkLst>
        </pc:spChg>
        <pc:picChg chg="add mod">
          <ac:chgData name="Maguire, Ross" userId="d820063d-672e-4af0-be0e-a61bfcb76138" providerId="ADAL" clId="{E36BF95D-D1A3-114E-BDF6-CF7407FC8AF3}" dt="2023-02-22T16:15:14.220" v="242" actId="1076"/>
          <ac:picMkLst>
            <pc:docMk/>
            <pc:sldMk cId="3299189592" sldId="501"/>
            <ac:picMk id="5" creationId="{C311A540-C056-0F5C-4ED7-B68B9068CFBF}"/>
          </ac:picMkLst>
        </pc:picChg>
        <pc:picChg chg="add mod">
          <ac:chgData name="Maguire, Ross" userId="d820063d-672e-4af0-be0e-a61bfcb76138" providerId="ADAL" clId="{E36BF95D-D1A3-114E-BDF6-CF7407FC8AF3}" dt="2023-02-22T16:14:23.997" v="203"/>
          <ac:picMkLst>
            <pc:docMk/>
            <pc:sldMk cId="3299189592" sldId="501"/>
            <ac:picMk id="6" creationId="{15AA3BD7-B61B-9DE9-8F2A-E5CA6E67CA23}"/>
          </ac:picMkLst>
        </pc:picChg>
      </pc:sldChg>
      <pc:sldChg chg="addSp delSp modSp new mod modAnim">
        <pc:chgData name="Maguire, Ross" userId="d820063d-672e-4af0-be0e-a61bfcb76138" providerId="ADAL" clId="{E36BF95D-D1A3-114E-BDF6-CF7407FC8AF3}" dt="2023-02-22T16:25:01.296" v="359" actId="58"/>
        <pc:sldMkLst>
          <pc:docMk/>
          <pc:sldMk cId="1042111579" sldId="502"/>
        </pc:sldMkLst>
        <pc:spChg chg="mod">
          <ac:chgData name="Maguire, Ross" userId="d820063d-672e-4af0-be0e-a61bfcb76138" providerId="ADAL" clId="{E36BF95D-D1A3-114E-BDF6-CF7407FC8AF3}" dt="2023-02-22T16:16:47.935" v="294" actId="20577"/>
          <ac:spMkLst>
            <pc:docMk/>
            <pc:sldMk cId="1042111579" sldId="502"/>
            <ac:spMk id="2" creationId="{8EA7DCE0-08FE-93A0-ED70-21933E038D26}"/>
          </ac:spMkLst>
        </pc:spChg>
        <pc:spChg chg="add mod">
          <ac:chgData name="Maguire, Ross" userId="d820063d-672e-4af0-be0e-a61bfcb76138" providerId="ADAL" clId="{E36BF95D-D1A3-114E-BDF6-CF7407FC8AF3}" dt="2023-02-22T16:16:37.432" v="271" actId="1076"/>
          <ac:spMkLst>
            <pc:docMk/>
            <pc:sldMk cId="1042111579" sldId="502"/>
            <ac:spMk id="3" creationId="{144E3BBE-8376-9002-A99E-32F0DF07CAD7}"/>
          </ac:spMkLst>
        </pc:spChg>
        <pc:spChg chg="add del mod">
          <ac:chgData name="Maguire, Ross" userId="d820063d-672e-4af0-be0e-a61bfcb76138" providerId="ADAL" clId="{E36BF95D-D1A3-114E-BDF6-CF7407FC8AF3}" dt="2023-02-22T16:21:28.707" v="323" actId="478"/>
          <ac:spMkLst>
            <pc:docMk/>
            <pc:sldMk cId="1042111579" sldId="502"/>
            <ac:spMk id="4" creationId="{A99E4A12-FFF5-FE30-D795-95788F08B0F9}"/>
          </ac:spMkLst>
        </pc:spChg>
        <pc:spChg chg="add mod">
          <ac:chgData name="Maguire, Ross" userId="d820063d-672e-4af0-be0e-a61bfcb76138" providerId="ADAL" clId="{E36BF95D-D1A3-114E-BDF6-CF7407FC8AF3}" dt="2023-02-22T16:16:15.579" v="265"/>
          <ac:spMkLst>
            <pc:docMk/>
            <pc:sldMk cId="1042111579" sldId="502"/>
            <ac:spMk id="7" creationId="{2269D451-590C-6A59-174F-F2E0F90D8A09}"/>
          </ac:spMkLst>
        </pc:spChg>
        <pc:spChg chg="add mod">
          <ac:chgData name="Maguire, Ross" userId="d820063d-672e-4af0-be0e-a61bfcb76138" providerId="ADAL" clId="{E36BF95D-D1A3-114E-BDF6-CF7407FC8AF3}" dt="2023-02-22T16:22:01.614" v="338" actId="1076"/>
          <ac:spMkLst>
            <pc:docMk/>
            <pc:sldMk cId="1042111579" sldId="502"/>
            <ac:spMk id="8" creationId="{BC20E74D-2919-91D4-F99F-3F796F029F73}"/>
          </ac:spMkLst>
        </pc:spChg>
        <pc:spChg chg="add mod">
          <ac:chgData name="Maguire, Ross" userId="d820063d-672e-4af0-be0e-a61bfcb76138" providerId="ADAL" clId="{E36BF95D-D1A3-114E-BDF6-CF7407FC8AF3}" dt="2023-02-22T16:25:01.296" v="359" actId="58"/>
          <ac:spMkLst>
            <pc:docMk/>
            <pc:sldMk cId="1042111579" sldId="502"/>
            <ac:spMk id="9" creationId="{8BDF5064-8771-9C45-0B31-D0CB58A0A9C5}"/>
          </ac:spMkLst>
        </pc:spChg>
        <pc:picChg chg="add mod">
          <ac:chgData name="Maguire, Ross" userId="d820063d-672e-4af0-be0e-a61bfcb76138" providerId="ADAL" clId="{E36BF95D-D1A3-114E-BDF6-CF7407FC8AF3}" dt="2023-02-22T16:16:15.579" v="265"/>
          <ac:picMkLst>
            <pc:docMk/>
            <pc:sldMk cId="1042111579" sldId="502"/>
            <ac:picMk id="5" creationId="{261A8EFA-9323-207D-4F92-CCB6A2A67759}"/>
          </ac:picMkLst>
        </pc:picChg>
        <pc:picChg chg="add mod">
          <ac:chgData name="Maguire, Ross" userId="d820063d-672e-4af0-be0e-a61bfcb76138" providerId="ADAL" clId="{E36BF95D-D1A3-114E-BDF6-CF7407FC8AF3}" dt="2023-02-22T16:16:15.579" v="265"/>
          <ac:picMkLst>
            <pc:docMk/>
            <pc:sldMk cId="1042111579" sldId="502"/>
            <ac:picMk id="6" creationId="{B10018AC-4631-40C8-184F-01C1A0FB782A}"/>
          </ac:picMkLst>
        </pc:picChg>
      </pc:sldChg>
      <pc:sldChg chg="addSp modSp new mod modAnim">
        <pc:chgData name="Maguire, Ross" userId="d820063d-672e-4af0-be0e-a61bfcb76138" providerId="ADAL" clId="{E36BF95D-D1A3-114E-BDF6-CF7407FC8AF3}" dt="2023-02-22T16:58:01.075" v="958" actId="1076"/>
        <pc:sldMkLst>
          <pc:docMk/>
          <pc:sldMk cId="2150097109" sldId="503"/>
        </pc:sldMkLst>
        <pc:spChg chg="mod">
          <ac:chgData name="Maguire, Ross" userId="d820063d-672e-4af0-be0e-a61bfcb76138" providerId="ADAL" clId="{E36BF95D-D1A3-114E-BDF6-CF7407FC8AF3}" dt="2023-02-22T16:17:05.966" v="316" actId="20577"/>
          <ac:spMkLst>
            <pc:docMk/>
            <pc:sldMk cId="2150097109" sldId="503"/>
            <ac:spMk id="2" creationId="{815EEB95-E980-65DD-3D9D-DFBAC9DC2A62}"/>
          </ac:spMkLst>
        </pc:spChg>
        <pc:spChg chg="add mod">
          <ac:chgData name="Maguire, Ross" userId="d820063d-672e-4af0-be0e-a61bfcb76138" providerId="ADAL" clId="{E36BF95D-D1A3-114E-BDF6-CF7407FC8AF3}" dt="2023-02-22T16:58:01.075" v="958" actId="1076"/>
          <ac:spMkLst>
            <pc:docMk/>
            <pc:sldMk cId="2150097109" sldId="503"/>
            <ac:spMk id="4" creationId="{338A2A72-A60B-08A8-4BD5-E747C64CA04E}"/>
          </ac:spMkLst>
        </pc:spChg>
        <pc:spChg chg="add mod">
          <ac:chgData name="Maguire, Ross" userId="d820063d-672e-4af0-be0e-a61bfcb76138" providerId="ADAL" clId="{E36BF95D-D1A3-114E-BDF6-CF7407FC8AF3}" dt="2023-02-22T16:56:41.671" v="945" actId="1037"/>
          <ac:spMkLst>
            <pc:docMk/>
            <pc:sldMk cId="2150097109" sldId="503"/>
            <ac:spMk id="5" creationId="{1051376A-07E4-D3C9-8F75-C2AB0570A06E}"/>
          </ac:spMkLst>
        </pc:spChg>
        <pc:picChg chg="add mod">
          <ac:chgData name="Maguire, Ross" userId="d820063d-672e-4af0-be0e-a61bfcb76138" providerId="ADAL" clId="{E36BF95D-D1A3-114E-BDF6-CF7407FC8AF3}" dt="2023-02-22T16:56:34.629" v="943" actId="1076"/>
          <ac:picMkLst>
            <pc:docMk/>
            <pc:sldMk cId="2150097109" sldId="503"/>
            <ac:picMk id="3" creationId="{E5FFD1FE-DA2F-88B3-77C6-AE2F210040E6}"/>
          </ac:picMkLst>
        </pc:picChg>
      </pc:sldChg>
      <pc:sldChg chg="addSp modSp new mod modAnim">
        <pc:chgData name="Maguire, Ross" userId="d820063d-672e-4af0-be0e-a61bfcb76138" providerId="ADAL" clId="{E36BF95D-D1A3-114E-BDF6-CF7407FC8AF3}" dt="2023-02-22T16:27:08.341" v="390" actId="1076"/>
        <pc:sldMkLst>
          <pc:docMk/>
          <pc:sldMk cId="4248630839" sldId="504"/>
        </pc:sldMkLst>
        <pc:spChg chg="mod">
          <ac:chgData name="Maguire, Ross" userId="d820063d-672e-4af0-be0e-a61bfcb76138" providerId="ADAL" clId="{E36BF95D-D1A3-114E-BDF6-CF7407FC8AF3}" dt="2023-02-22T16:26:44.029" v="385" actId="20577"/>
          <ac:spMkLst>
            <pc:docMk/>
            <pc:sldMk cId="4248630839" sldId="504"/>
            <ac:spMk id="2" creationId="{76C3FF43-CEF0-0B62-54FF-B5642AF2628A}"/>
          </ac:spMkLst>
        </pc:spChg>
        <pc:spChg chg="add mod">
          <ac:chgData name="Maguire, Ross" userId="d820063d-672e-4af0-be0e-a61bfcb76138" providerId="ADAL" clId="{E36BF95D-D1A3-114E-BDF6-CF7407FC8AF3}" dt="2023-02-22T16:27:08.341" v="390" actId="1076"/>
          <ac:spMkLst>
            <pc:docMk/>
            <pc:sldMk cId="4248630839" sldId="504"/>
            <ac:spMk id="3" creationId="{AED6F04A-9B4C-3FFD-E410-6F928B244EE4}"/>
          </ac:spMkLst>
        </pc:spChg>
        <pc:picChg chg="add mod">
          <ac:chgData name="Maguire, Ross" userId="d820063d-672e-4af0-be0e-a61bfcb76138" providerId="ADAL" clId="{E36BF95D-D1A3-114E-BDF6-CF7407FC8AF3}" dt="2023-02-22T16:26:59.212" v="387" actId="1076"/>
          <ac:picMkLst>
            <pc:docMk/>
            <pc:sldMk cId="4248630839" sldId="504"/>
            <ac:picMk id="4" creationId="{3848BCFB-FE71-0FD9-AA2E-AA3478CB9924}"/>
          </ac:picMkLst>
        </pc:picChg>
      </pc:sldChg>
      <pc:sldChg chg="modSp new mod">
        <pc:chgData name="Maguire, Ross" userId="d820063d-672e-4af0-be0e-a61bfcb76138" providerId="ADAL" clId="{E36BF95D-D1A3-114E-BDF6-CF7407FC8AF3}" dt="2023-02-22T16:27:33.852" v="446" actId="20577"/>
        <pc:sldMkLst>
          <pc:docMk/>
          <pc:sldMk cId="1136728353" sldId="505"/>
        </pc:sldMkLst>
        <pc:spChg chg="mod">
          <ac:chgData name="Maguire, Ross" userId="d820063d-672e-4af0-be0e-a61bfcb76138" providerId="ADAL" clId="{E36BF95D-D1A3-114E-BDF6-CF7407FC8AF3}" dt="2023-02-22T16:27:33.852" v="446" actId="20577"/>
          <ac:spMkLst>
            <pc:docMk/>
            <pc:sldMk cId="1136728353" sldId="505"/>
            <ac:spMk id="2" creationId="{C29FDF66-7EEE-60C9-2608-6167C95991F0}"/>
          </ac:spMkLst>
        </pc:spChg>
      </pc:sldChg>
      <pc:sldChg chg="addSp modSp new mod">
        <pc:chgData name="Maguire, Ross" userId="d820063d-672e-4af0-be0e-a61bfcb76138" providerId="ADAL" clId="{E36BF95D-D1A3-114E-BDF6-CF7407FC8AF3}" dt="2023-02-22T16:57:28.875" v="957" actId="1076"/>
        <pc:sldMkLst>
          <pc:docMk/>
          <pc:sldMk cId="1462010502" sldId="506"/>
        </pc:sldMkLst>
        <pc:spChg chg="mod">
          <ac:chgData name="Maguire, Ross" userId="d820063d-672e-4af0-be0e-a61bfcb76138" providerId="ADAL" clId="{E36BF95D-D1A3-114E-BDF6-CF7407FC8AF3}" dt="2023-02-22T16:57:25.604" v="956" actId="20577"/>
          <ac:spMkLst>
            <pc:docMk/>
            <pc:sldMk cId="1462010502" sldId="506"/>
            <ac:spMk id="2" creationId="{F9698C7A-A202-F987-FA42-BDF545536125}"/>
          </ac:spMkLst>
        </pc:spChg>
        <pc:spChg chg="add mod">
          <ac:chgData name="Maguire, Ross" userId="d820063d-672e-4af0-be0e-a61bfcb76138" providerId="ADAL" clId="{E36BF95D-D1A3-114E-BDF6-CF7407FC8AF3}" dt="2023-02-22T16:57:28.875" v="957" actId="1076"/>
          <ac:spMkLst>
            <pc:docMk/>
            <pc:sldMk cId="1462010502" sldId="506"/>
            <ac:spMk id="7" creationId="{682E9169-F4BF-75A9-E15C-DA29F5E29DCD}"/>
          </ac:spMkLst>
        </pc:spChg>
        <pc:picChg chg="add mod">
          <ac:chgData name="Maguire, Ross" userId="d820063d-672e-4af0-be0e-a61bfcb76138" providerId="ADAL" clId="{E36BF95D-D1A3-114E-BDF6-CF7407FC8AF3}" dt="2023-02-22T16:55:00.826" v="888" actId="1076"/>
          <ac:picMkLst>
            <pc:docMk/>
            <pc:sldMk cId="1462010502" sldId="506"/>
            <ac:picMk id="4" creationId="{6DD2F529-0585-5406-68D0-177AE15FBBD0}"/>
          </ac:picMkLst>
        </pc:picChg>
        <pc:picChg chg="add mod">
          <ac:chgData name="Maguire, Ross" userId="d820063d-672e-4af0-be0e-a61bfcb76138" providerId="ADAL" clId="{E36BF95D-D1A3-114E-BDF6-CF7407FC8AF3}" dt="2023-02-22T16:55:00.826" v="888" actId="1076"/>
          <ac:picMkLst>
            <pc:docMk/>
            <pc:sldMk cId="1462010502" sldId="506"/>
            <ac:picMk id="6" creationId="{43F0FAC8-1BB8-7D73-5974-CFF65A427D98}"/>
          </ac:picMkLst>
        </pc:picChg>
      </pc:sldChg>
    </pc:docChg>
  </pc:docChgLst>
  <pc:docChgLst>
    <pc:chgData name="Maguire, Ross" userId="d820063d-672e-4af0-be0e-a61bfcb76138" providerId="ADAL" clId="{CB2F5FAE-C4E3-5541-BA3C-ADA9FF45F813}"/>
    <pc:docChg chg="undo custSel addSld delSld modSld sldOrd">
      <pc:chgData name="Maguire, Ross" userId="d820063d-672e-4af0-be0e-a61bfcb76138" providerId="ADAL" clId="{CB2F5FAE-C4E3-5541-BA3C-ADA9FF45F813}" dt="2023-02-22T21:12:28.716" v="691" actId="2696"/>
      <pc:docMkLst>
        <pc:docMk/>
      </pc:docMkLst>
      <pc:sldChg chg="add">
        <pc:chgData name="Maguire, Ross" userId="d820063d-672e-4af0-be0e-a61bfcb76138" providerId="ADAL" clId="{CB2F5FAE-C4E3-5541-BA3C-ADA9FF45F813}" dt="2023-02-17T17:12:38.878" v="0"/>
        <pc:sldMkLst>
          <pc:docMk/>
          <pc:sldMk cId="0" sldId="308"/>
        </pc:sldMkLst>
      </pc:sldChg>
      <pc:sldChg chg="modSp add mod">
        <pc:chgData name="Maguire, Ross" userId="d820063d-672e-4af0-be0e-a61bfcb76138" providerId="ADAL" clId="{CB2F5FAE-C4E3-5541-BA3C-ADA9FF45F813}" dt="2023-02-17T17:12:39.057" v="1" actId="27636"/>
        <pc:sldMkLst>
          <pc:docMk/>
          <pc:sldMk cId="3002248934" sldId="350"/>
        </pc:sldMkLst>
        <pc:spChg chg="mod">
          <ac:chgData name="Maguire, Ross" userId="d820063d-672e-4af0-be0e-a61bfcb76138" providerId="ADAL" clId="{CB2F5FAE-C4E3-5541-BA3C-ADA9FF45F813}" dt="2023-02-17T17:12:39.057" v="1" actId="27636"/>
          <ac:spMkLst>
            <pc:docMk/>
            <pc:sldMk cId="3002248934" sldId="350"/>
            <ac:spMk id="2" creationId="{00000000-0000-0000-0000-000000000000}"/>
          </ac:spMkLst>
        </pc:spChg>
        <pc:spChg chg="mod">
          <ac:chgData name="Maguire, Ross" userId="d820063d-672e-4af0-be0e-a61bfcb76138" providerId="ADAL" clId="{CB2F5FAE-C4E3-5541-BA3C-ADA9FF45F813}" dt="2023-02-17T17:12:38.878" v="0"/>
          <ac:spMkLst>
            <pc:docMk/>
            <pc:sldMk cId="3002248934" sldId="350"/>
            <ac:spMk id="3" creationId="{00000000-0000-0000-0000-000000000000}"/>
          </ac:spMkLst>
        </pc:spChg>
        <pc:spChg chg="mod">
          <ac:chgData name="Maguire, Ross" userId="d820063d-672e-4af0-be0e-a61bfcb76138" providerId="ADAL" clId="{CB2F5FAE-C4E3-5541-BA3C-ADA9FF45F813}" dt="2023-02-17T17:12:38.878" v="0"/>
          <ac:spMkLst>
            <pc:docMk/>
            <pc:sldMk cId="3002248934" sldId="350"/>
            <ac:spMk id="5" creationId="{00000000-0000-0000-0000-000000000000}"/>
          </ac:spMkLst>
        </pc:spChg>
      </pc:sldChg>
      <pc:sldChg chg="modSp add mod">
        <pc:chgData name="Maguire, Ross" userId="d820063d-672e-4af0-be0e-a61bfcb76138" providerId="ADAL" clId="{CB2F5FAE-C4E3-5541-BA3C-ADA9FF45F813}" dt="2023-02-17T17:12:39.071" v="2" actId="27636"/>
        <pc:sldMkLst>
          <pc:docMk/>
          <pc:sldMk cId="1130520772" sldId="351"/>
        </pc:sldMkLst>
        <pc:spChg chg="mod">
          <ac:chgData name="Maguire, Ross" userId="d820063d-672e-4af0-be0e-a61bfcb76138" providerId="ADAL" clId="{CB2F5FAE-C4E3-5541-BA3C-ADA9FF45F813}" dt="2023-02-17T17:12:39.071" v="2" actId="27636"/>
          <ac:spMkLst>
            <pc:docMk/>
            <pc:sldMk cId="1130520772" sldId="351"/>
            <ac:spMk id="2" creationId="{00000000-0000-0000-0000-000000000000}"/>
          </ac:spMkLst>
        </pc:spChg>
        <pc:spChg chg="mod">
          <ac:chgData name="Maguire, Ross" userId="d820063d-672e-4af0-be0e-a61bfcb76138" providerId="ADAL" clId="{CB2F5FAE-C4E3-5541-BA3C-ADA9FF45F813}" dt="2023-02-17T17:12:38.878" v="0"/>
          <ac:spMkLst>
            <pc:docMk/>
            <pc:sldMk cId="1130520772" sldId="351"/>
            <ac:spMk id="3" creationId="{00000000-0000-0000-0000-000000000000}"/>
          </ac:spMkLst>
        </pc:spChg>
        <pc:spChg chg="mod">
          <ac:chgData name="Maguire, Ross" userId="d820063d-672e-4af0-be0e-a61bfcb76138" providerId="ADAL" clId="{CB2F5FAE-C4E3-5541-BA3C-ADA9FF45F813}" dt="2023-02-17T17:12:38.878" v="0"/>
          <ac:spMkLst>
            <pc:docMk/>
            <pc:sldMk cId="1130520772" sldId="351"/>
            <ac:spMk id="5" creationId="{00000000-0000-0000-0000-000000000000}"/>
          </ac:spMkLst>
        </pc:spChg>
      </pc:sldChg>
      <pc:sldChg chg="modSp add mod">
        <pc:chgData name="Maguire, Ross" userId="d820063d-672e-4af0-be0e-a61bfcb76138" providerId="ADAL" clId="{CB2F5FAE-C4E3-5541-BA3C-ADA9FF45F813}" dt="2023-02-17T17:12:39.135" v="4" actId="27636"/>
        <pc:sldMkLst>
          <pc:docMk/>
          <pc:sldMk cId="3534911128" sldId="352"/>
        </pc:sldMkLst>
        <pc:spChg chg="mod">
          <ac:chgData name="Maguire, Ross" userId="d820063d-672e-4af0-be0e-a61bfcb76138" providerId="ADAL" clId="{CB2F5FAE-C4E3-5541-BA3C-ADA9FF45F813}" dt="2023-02-17T17:12:38.878" v="0"/>
          <ac:spMkLst>
            <pc:docMk/>
            <pc:sldMk cId="3534911128" sldId="352"/>
            <ac:spMk id="5" creationId="{BD27E069-AD64-446B-8358-BE21A1DE0CEF}"/>
          </ac:spMkLst>
        </pc:spChg>
        <pc:spChg chg="mod">
          <ac:chgData name="Maguire, Ross" userId="d820063d-672e-4af0-be0e-a61bfcb76138" providerId="ADAL" clId="{CB2F5FAE-C4E3-5541-BA3C-ADA9FF45F813}" dt="2023-02-17T17:12:38.878" v="0"/>
          <ac:spMkLst>
            <pc:docMk/>
            <pc:sldMk cId="3534911128" sldId="352"/>
            <ac:spMk id="6" creationId="{AF39E276-863D-4093-869F-8FA95EFB43B9}"/>
          </ac:spMkLst>
        </pc:spChg>
        <pc:spChg chg="mod">
          <ac:chgData name="Maguire, Ross" userId="d820063d-672e-4af0-be0e-a61bfcb76138" providerId="ADAL" clId="{CB2F5FAE-C4E3-5541-BA3C-ADA9FF45F813}" dt="2023-02-17T17:12:39.135" v="4" actId="27636"/>
          <ac:spMkLst>
            <pc:docMk/>
            <pc:sldMk cId="3534911128" sldId="352"/>
            <ac:spMk id="9" creationId="{3D740AB4-5987-4BFE-85F1-33D3E60AAEAC}"/>
          </ac:spMkLst>
        </pc:spChg>
      </pc:sldChg>
      <pc:sldChg chg="modSp add">
        <pc:chgData name="Maguire, Ross" userId="d820063d-672e-4af0-be0e-a61bfcb76138" providerId="ADAL" clId="{CB2F5FAE-C4E3-5541-BA3C-ADA9FF45F813}" dt="2023-02-17T17:12:38.878" v="0"/>
        <pc:sldMkLst>
          <pc:docMk/>
          <pc:sldMk cId="1390848198" sldId="353"/>
        </pc:sldMkLst>
        <pc:spChg chg="mod">
          <ac:chgData name="Maguire, Ross" userId="d820063d-672e-4af0-be0e-a61bfcb76138" providerId="ADAL" clId="{CB2F5FAE-C4E3-5541-BA3C-ADA9FF45F813}" dt="2023-02-17T17:12:38.878" v="0"/>
          <ac:spMkLst>
            <pc:docMk/>
            <pc:sldMk cId="1390848198" sldId="353"/>
            <ac:spMk id="5" creationId="{68602AB8-1BD7-44F6-9BAA-2867E2D7AFEB}"/>
          </ac:spMkLst>
        </pc:spChg>
        <pc:spChg chg="mod">
          <ac:chgData name="Maguire, Ross" userId="d820063d-672e-4af0-be0e-a61bfcb76138" providerId="ADAL" clId="{CB2F5FAE-C4E3-5541-BA3C-ADA9FF45F813}" dt="2023-02-17T17:12:38.878" v="0"/>
          <ac:spMkLst>
            <pc:docMk/>
            <pc:sldMk cId="1390848198" sldId="353"/>
            <ac:spMk id="6" creationId="{37B64A41-2731-439A-8374-F2CE17103B66}"/>
          </ac:spMkLst>
        </pc:spChg>
      </pc:sldChg>
      <pc:sldChg chg="modSp add del">
        <pc:chgData name="Maguire, Ross" userId="d820063d-672e-4af0-be0e-a61bfcb76138" providerId="ADAL" clId="{CB2F5FAE-C4E3-5541-BA3C-ADA9FF45F813}" dt="2023-02-22T19:01:45.219" v="613" actId="2696"/>
        <pc:sldMkLst>
          <pc:docMk/>
          <pc:sldMk cId="3635487258" sldId="354"/>
        </pc:sldMkLst>
        <pc:spChg chg="mod">
          <ac:chgData name="Maguire, Ross" userId="d820063d-672e-4af0-be0e-a61bfcb76138" providerId="ADAL" clId="{CB2F5FAE-C4E3-5541-BA3C-ADA9FF45F813}" dt="2023-02-17T17:12:38.878" v="0"/>
          <ac:spMkLst>
            <pc:docMk/>
            <pc:sldMk cId="3635487258" sldId="354"/>
            <ac:spMk id="5" creationId="{DC4BC29F-B333-46C9-9713-2BD60AA67CDA}"/>
          </ac:spMkLst>
        </pc:spChg>
        <pc:spChg chg="mod">
          <ac:chgData name="Maguire, Ross" userId="d820063d-672e-4af0-be0e-a61bfcb76138" providerId="ADAL" clId="{CB2F5FAE-C4E3-5541-BA3C-ADA9FF45F813}" dt="2023-02-17T17:12:38.878" v="0"/>
          <ac:spMkLst>
            <pc:docMk/>
            <pc:sldMk cId="3635487258" sldId="354"/>
            <ac:spMk id="6" creationId="{22BEAC56-88FE-4F8B-ABF5-9FB7104D2981}"/>
          </ac:spMkLst>
        </pc:spChg>
      </pc:sldChg>
      <pc:sldChg chg="modSp add mod">
        <pc:chgData name="Maguire, Ross" userId="d820063d-672e-4af0-be0e-a61bfcb76138" providerId="ADAL" clId="{CB2F5FAE-C4E3-5541-BA3C-ADA9FF45F813}" dt="2023-02-17T17:12:39.115" v="3" actId="27636"/>
        <pc:sldMkLst>
          <pc:docMk/>
          <pc:sldMk cId="23156754" sldId="355"/>
        </pc:sldMkLst>
        <pc:spChg chg="mod">
          <ac:chgData name="Maguire, Ross" userId="d820063d-672e-4af0-be0e-a61bfcb76138" providerId="ADAL" clId="{CB2F5FAE-C4E3-5541-BA3C-ADA9FF45F813}" dt="2023-02-17T17:12:39.115" v="3" actId="27636"/>
          <ac:spMkLst>
            <pc:docMk/>
            <pc:sldMk cId="23156754" sldId="355"/>
            <ac:spMk id="3" creationId="{87841112-3F9F-4393-85E2-4B7323FB4929}"/>
          </ac:spMkLst>
        </pc:spChg>
        <pc:spChg chg="mod">
          <ac:chgData name="Maguire, Ross" userId="d820063d-672e-4af0-be0e-a61bfcb76138" providerId="ADAL" clId="{CB2F5FAE-C4E3-5541-BA3C-ADA9FF45F813}" dt="2023-02-17T17:12:38.878" v="0"/>
          <ac:spMkLst>
            <pc:docMk/>
            <pc:sldMk cId="23156754" sldId="355"/>
            <ac:spMk id="5" creationId="{FC0F2CA5-10E5-4108-856B-E2227E49A537}"/>
          </ac:spMkLst>
        </pc:spChg>
        <pc:spChg chg="mod">
          <ac:chgData name="Maguire, Ross" userId="d820063d-672e-4af0-be0e-a61bfcb76138" providerId="ADAL" clId="{CB2F5FAE-C4E3-5541-BA3C-ADA9FF45F813}" dt="2023-02-17T17:12:38.878" v="0"/>
          <ac:spMkLst>
            <pc:docMk/>
            <pc:sldMk cId="23156754" sldId="355"/>
            <ac:spMk id="6" creationId="{A281EAA8-CC1C-4277-AFF1-A348A1812451}"/>
          </ac:spMkLst>
        </pc:spChg>
      </pc:sldChg>
      <pc:sldChg chg="modSp add del ord">
        <pc:chgData name="Maguire, Ross" userId="d820063d-672e-4af0-be0e-a61bfcb76138" providerId="ADAL" clId="{CB2F5FAE-C4E3-5541-BA3C-ADA9FF45F813}" dt="2023-02-22T19:52:29.916" v="690" actId="2696"/>
        <pc:sldMkLst>
          <pc:docMk/>
          <pc:sldMk cId="66466418" sldId="356"/>
        </pc:sldMkLst>
        <pc:spChg chg="mod">
          <ac:chgData name="Maguire, Ross" userId="d820063d-672e-4af0-be0e-a61bfcb76138" providerId="ADAL" clId="{CB2F5FAE-C4E3-5541-BA3C-ADA9FF45F813}" dt="2023-02-17T17:12:38.878" v="0"/>
          <ac:spMkLst>
            <pc:docMk/>
            <pc:sldMk cId="66466418" sldId="356"/>
            <ac:spMk id="5" creationId="{0CD84331-ED52-12CC-6A58-E2923E545F9D}"/>
          </ac:spMkLst>
        </pc:spChg>
        <pc:spChg chg="mod">
          <ac:chgData name="Maguire, Ross" userId="d820063d-672e-4af0-be0e-a61bfcb76138" providerId="ADAL" clId="{CB2F5FAE-C4E3-5541-BA3C-ADA9FF45F813}" dt="2023-02-17T17:12:38.878" v="0"/>
          <ac:spMkLst>
            <pc:docMk/>
            <pc:sldMk cId="66466418" sldId="356"/>
            <ac:spMk id="6" creationId="{A7E7A6C1-6C80-6C8B-53E0-13229A123D12}"/>
          </ac:spMkLst>
        </pc:spChg>
      </pc:sldChg>
      <pc:sldChg chg="addSp modSp mod">
        <pc:chgData name="Maguire, Ross" userId="d820063d-672e-4af0-be0e-a61bfcb76138" providerId="ADAL" clId="{CB2F5FAE-C4E3-5541-BA3C-ADA9FF45F813}" dt="2023-02-21T18:45:11.308" v="554" actId="692"/>
        <pc:sldMkLst>
          <pc:docMk/>
          <pc:sldMk cId="3479580994" sldId="357"/>
        </pc:sldMkLst>
        <pc:spChg chg="mod">
          <ac:chgData name="Maguire, Ross" userId="d820063d-672e-4af0-be0e-a61bfcb76138" providerId="ADAL" clId="{CB2F5FAE-C4E3-5541-BA3C-ADA9FF45F813}" dt="2023-02-21T18:39:06.151" v="275" actId="20577"/>
          <ac:spMkLst>
            <pc:docMk/>
            <pc:sldMk cId="3479580994" sldId="357"/>
            <ac:spMk id="2" creationId="{1E4E2527-CE71-7F57-711C-82260A5362EE}"/>
          </ac:spMkLst>
        </pc:spChg>
        <pc:spChg chg="add mod">
          <ac:chgData name="Maguire, Ross" userId="d820063d-672e-4af0-be0e-a61bfcb76138" providerId="ADAL" clId="{CB2F5FAE-C4E3-5541-BA3C-ADA9FF45F813}" dt="2023-02-21T18:41:34.203" v="540" actId="1076"/>
          <ac:spMkLst>
            <pc:docMk/>
            <pc:sldMk cId="3479580994" sldId="357"/>
            <ac:spMk id="5" creationId="{8ED467FB-7819-5FBC-8747-72DB1315EC1C}"/>
          </ac:spMkLst>
        </pc:spChg>
        <pc:picChg chg="add mod">
          <ac:chgData name="Maguire, Ross" userId="d820063d-672e-4af0-be0e-a61bfcb76138" providerId="ADAL" clId="{CB2F5FAE-C4E3-5541-BA3C-ADA9FF45F813}" dt="2023-02-21T18:39:32.608" v="280" actId="1076"/>
          <ac:picMkLst>
            <pc:docMk/>
            <pc:sldMk cId="3479580994" sldId="357"/>
            <ac:picMk id="4" creationId="{01D806A3-9371-72CB-66D7-83DE88F77A8D}"/>
          </ac:picMkLst>
        </pc:picChg>
        <pc:picChg chg="add mod">
          <ac:chgData name="Maguire, Ross" userId="d820063d-672e-4af0-be0e-a61bfcb76138" providerId="ADAL" clId="{CB2F5FAE-C4E3-5541-BA3C-ADA9FF45F813}" dt="2023-02-21T18:44:11.460" v="548" actId="1076"/>
          <ac:picMkLst>
            <pc:docMk/>
            <pc:sldMk cId="3479580994" sldId="357"/>
            <ac:picMk id="1026" creationId="{EE336041-7095-896E-F8EF-3FE457DDC3D2}"/>
          </ac:picMkLst>
        </pc:picChg>
        <pc:cxnChg chg="add mod">
          <ac:chgData name="Maguire, Ross" userId="d820063d-672e-4af0-be0e-a61bfcb76138" providerId="ADAL" clId="{CB2F5FAE-C4E3-5541-BA3C-ADA9FF45F813}" dt="2023-02-21T18:45:11.308" v="554" actId="692"/>
          <ac:cxnSpMkLst>
            <pc:docMk/>
            <pc:sldMk cId="3479580994" sldId="357"/>
            <ac:cxnSpMk id="7" creationId="{DE03931B-C85B-5D44-8A40-554831AD46D9}"/>
          </ac:cxnSpMkLst>
        </pc:cxnChg>
      </pc:sldChg>
      <pc:sldChg chg="addSp delSp modSp new mod ord">
        <pc:chgData name="Maguire, Ross" userId="d820063d-672e-4af0-be0e-a61bfcb76138" providerId="ADAL" clId="{CB2F5FAE-C4E3-5541-BA3C-ADA9FF45F813}" dt="2023-02-22T19:01:31.324" v="611" actId="20578"/>
        <pc:sldMkLst>
          <pc:docMk/>
          <pc:sldMk cId="3624490088" sldId="358"/>
        </pc:sldMkLst>
        <pc:spChg chg="del">
          <ac:chgData name="Maguire, Ross" userId="d820063d-672e-4af0-be0e-a61bfcb76138" providerId="ADAL" clId="{CB2F5FAE-C4E3-5541-BA3C-ADA9FF45F813}" dt="2023-02-17T18:13:45.849" v="6" actId="478"/>
          <ac:spMkLst>
            <pc:docMk/>
            <pc:sldMk cId="3624490088" sldId="358"/>
            <ac:spMk id="2" creationId="{9E98C573-62CB-0C66-1A09-44AA40649642}"/>
          </ac:spMkLst>
        </pc:spChg>
        <pc:spChg chg="del">
          <ac:chgData name="Maguire, Ross" userId="d820063d-672e-4af0-be0e-a61bfcb76138" providerId="ADAL" clId="{CB2F5FAE-C4E3-5541-BA3C-ADA9FF45F813}" dt="2023-02-17T18:13:47.209" v="7" actId="478"/>
          <ac:spMkLst>
            <pc:docMk/>
            <pc:sldMk cId="3624490088" sldId="358"/>
            <ac:spMk id="3" creationId="{200EE956-0F8C-00D5-1DED-93B32886D72A}"/>
          </ac:spMkLst>
        </pc:spChg>
        <pc:picChg chg="add mod">
          <ac:chgData name="Maguire, Ross" userId="d820063d-672e-4af0-be0e-a61bfcb76138" providerId="ADAL" clId="{CB2F5FAE-C4E3-5541-BA3C-ADA9FF45F813}" dt="2023-02-17T18:13:57.607" v="13" actId="1076"/>
          <ac:picMkLst>
            <pc:docMk/>
            <pc:sldMk cId="3624490088" sldId="358"/>
            <ac:picMk id="5" creationId="{2CE7722A-6389-EF3B-CEA1-A1CB9A891411}"/>
          </ac:picMkLst>
        </pc:picChg>
        <pc:picChg chg="add mod">
          <ac:chgData name="Maguire, Ross" userId="d820063d-672e-4af0-be0e-a61bfcb76138" providerId="ADAL" clId="{CB2F5FAE-C4E3-5541-BA3C-ADA9FF45F813}" dt="2023-02-17T18:14:11.434" v="19" actId="1076"/>
          <ac:picMkLst>
            <pc:docMk/>
            <pc:sldMk cId="3624490088" sldId="358"/>
            <ac:picMk id="7" creationId="{BA183A59-9CAC-E3A9-909B-BDE9E82A6267}"/>
          </ac:picMkLst>
        </pc:picChg>
      </pc:sldChg>
      <pc:sldChg chg="modSp add del mod">
        <pc:chgData name="Maguire, Ross" userId="d820063d-672e-4af0-be0e-a61bfcb76138" providerId="ADAL" clId="{CB2F5FAE-C4E3-5541-BA3C-ADA9FF45F813}" dt="2023-02-22T21:12:28.716" v="691" actId="2696"/>
        <pc:sldMkLst>
          <pc:docMk/>
          <pc:sldMk cId="777578670" sldId="359"/>
        </pc:sldMkLst>
        <pc:spChg chg="mod">
          <ac:chgData name="Maguire, Ross" userId="d820063d-672e-4af0-be0e-a61bfcb76138" providerId="ADAL" clId="{CB2F5FAE-C4E3-5541-BA3C-ADA9FF45F813}" dt="2023-02-17T18:15:01.039" v="41" actId="20577"/>
          <ac:spMkLst>
            <pc:docMk/>
            <pc:sldMk cId="777578670" sldId="359"/>
            <ac:spMk id="2" creationId="{1E4E2527-CE71-7F57-711C-82260A5362EE}"/>
          </ac:spMkLst>
        </pc:spChg>
      </pc:sldChg>
      <pc:sldChg chg="addSp modSp new mod modAnim">
        <pc:chgData name="Maguire, Ross" userId="d820063d-672e-4af0-be0e-a61bfcb76138" providerId="ADAL" clId="{CB2F5FAE-C4E3-5541-BA3C-ADA9FF45F813}" dt="2023-02-17T18:26:12.982" v="160" actId="1076"/>
        <pc:sldMkLst>
          <pc:docMk/>
          <pc:sldMk cId="1610192712" sldId="360"/>
        </pc:sldMkLst>
        <pc:spChg chg="mod">
          <ac:chgData name="Maguire, Ross" userId="d820063d-672e-4af0-be0e-a61bfcb76138" providerId="ADAL" clId="{CB2F5FAE-C4E3-5541-BA3C-ADA9FF45F813}" dt="2023-02-17T18:25:49.114" v="157" actId="20577"/>
          <ac:spMkLst>
            <pc:docMk/>
            <pc:sldMk cId="1610192712" sldId="360"/>
            <ac:spMk id="2" creationId="{EFC171E6-C0D5-B3FB-F707-0118D6F5A318}"/>
          </ac:spMkLst>
        </pc:spChg>
        <pc:picChg chg="add mod">
          <ac:chgData name="Maguire, Ross" userId="d820063d-672e-4af0-be0e-a61bfcb76138" providerId="ADAL" clId="{CB2F5FAE-C4E3-5541-BA3C-ADA9FF45F813}" dt="2023-02-17T18:26:12.982" v="160" actId="1076"/>
          <ac:picMkLst>
            <pc:docMk/>
            <pc:sldMk cId="1610192712" sldId="360"/>
            <ac:picMk id="3" creationId="{AFFF5E5D-CD7B-0C6F-E7D4-A9C2B07A7ECF}"/>
          </ac:picMkLst>
        </pc:picChg>
      </pc:sldChg>
      <pc:sldChg chg="addSp delSp modSp add mod">
        <pc:chgData name="Maguire, Ross" userId="d820063d-672e-4af0-be0e-a61bfcb76138" providerId="ADAL" clId="{CB2F5FAE-C4E3-5541-BA3C-ADA9FF45F813}" dt="2023-02-17T18:29:32.801" v="244" actId="1076"/>
        <pc:sldMkLst>
          <pc:docMk/>
          <pc:sldMk cId="307459380" sldId="361"/>
        </pc:sldMkLst>
        <pc:spChg chg="del">
          <ac:chgData name="Maguire, Ross" userId="d820063d-672e-4af0-be0e-a61bfcb76138" providerId="ADAL" clId="{CB2F5FAE-C4E3-5541-BA3C-ADA9FF45F813}" dt="2023-02-17T18:26:23.568" v="162" actId="478"/>
          <ac:spMkLst>
            <pc:docMk/>
            <pc:sldMk cId="307459380" sldId="361"/>
            <ac:spMk id="2" creationId="{1E4E2527-CE71-7F57-711C-82260A5362EE}"/>
          </ac:spMkLst>
        </pc:spChg>
        <pc:spChg chg="add del mod">
          <ac:chgData name="Maguire, Ross" userId="d820063d-672e-4af0-be0e-a61bfcb76138" providerId="ADAL" clId="{CB2F5FAE-C4E3-5541-BA3C-ADA9FF45F813}" dt="2023-02-17T18:26:25.572" v="163" actId="478"/>
          <ac:spMkLst>
            <pc:docMk/>
            <pc:sldMk cId="307459380" sldId="361"/>
            <ac:spMk id="4" creationId="{08E8A837-2EED-014F-0AB6-8E30ABD560D7}"/>
          </ac:spMkLst>
        </pc:spChg>
        <pc:spChg chg="add mod">
          <ac:chgData name="Maguire, Ross" userId="d820063d-672e-4af0-be0e-a61bfcb76138" providerId="ADAL" clId="{CB2F5FAE-C4E3-5541-BA3C-ADA9FF45F813}" dt="2023-02-17T18:26:29.306" v="164"/>
          <ac:spMkLst>
            <pc:docMk/>
            <pc:sldMk cId="307459380" sldId="361"/>
            <ac:spMk id="5" creationId="{5D7CF837-8A73-6C83-760C-399B65863CAA}"/>
          </ac:spMkLst>
        </pc:spChg>
        <pc:spChg chg="add mod">
          <ac:chgData name="Maguire, Ross" userId="d820063d-672e-4af0-be0e-a61bfcb76138" providerId="ADAL" clId="{CB2F5FAE-C4E3-5541-BA3C-ADA9FF45F813}" dt="2023-02-17T18:29:32.801" v="244" actId="1076"/>
          <ac:spMkLst>
            <pc:docMk/>
            <pc:sldMk cId="307459380" sldId="361"/>
            <ac:spMk id="8" creationId="{65AE2930-91BC-0E59-DF73-A9B04A180B18}"/>
          </ac:spMkLst>
        </pc:spChg>
        <pc:picChg chg="add mod">
          <ac:chgData name="Maguire, Ross" userId="d820063d-672e-4af0-be0e-a61bfcb76138" providerId="ADAL" clId="{CB2F5FAE-C4E3-5541-BA3C-ADA9FF45F813}" dt="2023-02-17T18:26:40.098" v="169" actId="1076"/>
          <ac:picMkLst>
            <pc:docMk/>
            <pc:sldMk cId="307459380" sldId="361"/>
            <ac:picMk id="7" creationId="{D0B5FE09-0E98-3B39-FA0D-D3910B6D096E}"/>
          </ac:picMkLst>
        </pc:picChg>
      </pc:sldChg>
      <pc:sldChg chg="addSp delSp modSp new mod ord setBg">
        <pc:chgData name="Maguire, Ross" userId="d820063d-672e-4af0-be0e-a61bfcb76138" providerId="ADAL" clId="{CB2F5FAE-C4E3-5541-BA3C-ADA9FF45F813}" dt="2023-02-22T19:42:24.497" v="618" actId="20578"/>
        <pc:sldMkLst>
          <pc:docMk/>
          <pc:sldMk cId="2046343546" sldId="362"/>
        </pc:sldMkLst>
        <pc:spChg chg="mod">
          <ac:chgData name="Maguire, Ross" userId="d820063d-672e-4af0-be0e-a61bfcb76138" providerId="ADAL" clId="{CB2F5FAE-C4E3-5541-BA3C-ADA9FF45F813}" dt="2023-02-17T18:27:42.042" v="240" actId="26606"/>
          <ac:spMkLst>
            <pc:docMk/>
            <pc:sldMk cId="2046343546" sldId="362"/>
            <ac:spMk id="2" creationId="{419F4546-F5FD-8368-843B-CAB17972E98C}"/>
          </ac:spMkLst>
        </pc:spChg>
        <pc:spChg chg="add del">
          <ac:chgData name="Maguire, Ross" userId="d820063d-672e-4af0-be0e-a61bfcb76138" providerId="ADAL" clId="{CB2F5FAE-C4E3-5541-BA3C-ADA9FF45F813}" dt="2023-02-17T18:27:42.042" v="240" actId="26606"/>
          <ac:spMkLst>
            <pc:docMk/>
            <pc:sldMk cId="2046343546" sldId="362"/>
            <ac:spMk id="8" creationId="{E91DC736-0EF8-4F87-9146-EBF1D2EE4D3D}"/>
          </ac:spMkLst>
        </pc:spChg>
        <pc:spChg chg="add del">
          <ac:chgData name="Maguire, Ross" userId="d820063d-672e-4af0-be0e-a61bfcb76138" providerId="ADAL" clId="{CB2F5FAE-C4E3-5541-BA3C-ADA9FF45F813}" dt="2023-02-17T18:27:42.042" v="240" actId="26606"/>
          <ac:spMkLst>
            <pc:docMk/>
            <pc:sldMk cId="2046343546" sldId="362"/>
            <ac:spMk id="10" creationId="{097CD68E-23E3-4007-8847-CD0944C4F7BE}"/>
          </ac:spMkLst>
        </pc:spChg>
        <pc:spChg chg="add del">
          <ac:chgData name="Maguire, Ross" userId="d820063d-672e-4af0-be0e-a61bfcb76138" providerId="ADAL" clId="{CB2F5FAE-C4E3-5541-BA3C-ADA9FF45F813}" dt="2023-02-17T18:27:42.042" v="240" actId="26606"/>
          <ac:spMkLst>
            <pc:docMk/>
            <pc:sldMk cId="2046343546" sldId="362"/>
            <ac:spMk id="12" creationId="{AF2F604E-43BE-4DC3-B983-E071523364F8}"/>
          </ac:spMkLst>
        </pc:spChg>
        <pc:spChg chg="add del">
          <ac:chgData name="Maguire, Ross" userId="d820063d-672e-4af0-be0e-a61bfcb76138" providerId="ADAL" clId="{CB2F5FAE-C4E3-5541-BA3C-ADA9FF45F813}" dt="2023-02-17T18:27:42.042" v="240" actId="26606"/>
          <ac:spMkLst>
            <pc:docMk/>
            <pc:sldMk cId="2046343546" sldId="362"/>
            <ac:spMk id="14" creationId="{08C9B587-E65E-4B52-B37C-ABEBB6E87928}"/>
          </ac:spMkLst>
        </pc:spChg>
        <pc:picChg chg="add mod">
          <ac:chgData name="Maguire, Ross" userId="d820063d-672e-4af0-be0e-a61bfcb76138" providerId="ADAL" clId="{CB2F5FAE-C4E3-5541-BA3C-ADA9FF45F813}" dt="2023-02-22T19:42:12.547" v="617" actId="1076"/>
          <ac:picMkLst>
            <pc:docMk/>
            <pc:sldMk cId="2046343546" sldId="362"/>
            <ac:picMk id="3" creationId="{74441709-48C0-1795-B150-772AD0811764}"/>
          </ac:picMkLst>
        </pc:picChg>
        <pc:picChg chg="add del">
          <ac:chgData name="Maguire, Ross" userId="d820063d-672e-4af0-be0e-a61bfcb76138" providerId="ADAL" clId="{CB2F5FAE-C4E3-5541-BA3C-ADA9FF45F813}" dt="2023-02-17T18:27:42.042" v="240" actId="26606"/>
          <ac:picMkLst>
            <pc:docMk/>
            <pc:sldMk cId="2046343546" sldId="362"/>
            <ac:picMk id="4" creationId="{0DD5C67D-644C-0467-C5D8-E8FAA28B21B1}"/>
          </ac:picMkLst>
        </pc:picChg>
      </pc:sldChg>
      <pc:sldChg chg="add">
        <pc:chgData name="Maguire, Ross" userId="d820063d-672e-4af0-be0e-a61bfcb76138" providerId="ADAL" clId="{CB2F5FAE-C4E3-5541-BA3C-ADA9FF45F813}" dt="2023-02-17T18:40:54.893" v="245"/>
        <pc:sldMkLst>
          <pc:docMk/>
          <pc:sldMk cId="1185708781" sldId="500"/>
        </pc:sldMkLst>
      </pc:sldChg>
      <pc:sldChg chg="addSp modSp mod modAnim">
        <pc:chgData name="Maguire, Ross" userId="d820063d-672e-4af0-be0e-a61bfcb76138" providerId="ADAL" clId="{CB2F5FAE-C4E3-5541-BA3C-ADA9FF45F813}" dt="2023-02-22T19:50:04.691" v="636"/>
        <pc:sldMkLst>
          <pc:docMk/>
          <pc:sldMk cId="2150097109" sldId="503"/>
        </pc:sldMkLst>
        <pc:spChg chg="mod">
          <ac:chgData name="Maguire, Ross" userId="d820063d-672e-4af0-be0e-a61bfcb76138" providerId="ADAL" clId="{CB2F5FAE-C4E3-5541-BA3C-ADA9FF45F813}" dt="2023-02-22T19:42:56.326" v="626" actId="20577"/>
          <ac:spMkLst>
            <pc:docMk/>
            <pc:sldMk cId="2150097109" sldId="503"/>
            <ac:spMk id="4" creationId="{338A2A72-A60B-08A8-4BD5-E747C64CA04E}"/>
          </ac:spMkLst>
        </pc:spChg>
        <pc:picChg chg="add mod">
          <ac:chgData name="Maguire, Ross" userId="d820063d-672e-4af0-be0e-a61bfcb76138" providerId="ADAL" clId="{CB2F5FAE-C4E3-5541-BA3C-ADA9FF45F813}" dt="2023-02-22T19:49:42.373" v="630" actId="1076"/>
          <ac:picMkLst>
            <pc:docMk/>
            <pc:sldMk cId="2150097109" sldId="503"/>
            <ac:picMk id="7" creationId="{CAC79B46-3A6A-A431-36F2-B9C0AA9F9C3A}"/>
          </ac:picMkLst>
        </pc:picChg>
      </pc:sldChg>
      <pc:sldChg chg="addSp modSp mod">
        <pc:chgData name="Maguire, Ross" userId="d820063d-672e-4af0-be0e-a61bfcb76138" providerId="ADAL" clId="{CB2F5FAE-C4E3-5541-BA3C-ADA9FF45F813}" dt="2023-02-22T18:59:39.172" v="560" actId="1076"/>
        <pc:sldMkLst>
          <pc:docMk/>
          <pc:sldMk cId="1136728353" sldId="505"/>
        </pc:sldMkLst>
        <pc:picChg chg="add mod">
          <ac:chgData name="Maguire, Ross" userId="d820063d-672e-4af0-be0e-a61bfcb76138" providerId="ADAL" clId="{CB2F5FAE-C4E3-5541-BA3C-ADA9FF45F813}" dt="2023-02-22T18:59:39.172" v="560" actId="1076"/>
          <ac:picMkLst>
            <pc:docMk/>
            <pc:sldMk cId="1136728353" sldId="505"/>
            <ac:picMk id="4" creationId="{0DFCB0B5-A3D5-BD89-A24D-9D702DE4A642}"/>
          </ac:picMkLst>
        </pc:picChg>
      </pc:sldChg>
      <pc:sldChg chg="addSp modSp new mod ord modAnim">
        <pc:chgData name="Maguire, Ross" userId="d820063d-672e-4af0-be0e-a61bfcb76138" providerId="ADAL" clId="{CB2F5FAE-C4E3-5541-BA3C-ADA9FF45F813}" dt="2023-02-22T19:51:03.279" v="638"/>
        <pc:sldMkLst>
          <pc:docMk/>
          <pc:sldMk cId="4157186210" sldId="507"/>
        </pc:sldMkLst>
        <pc:spChg chg="mod">
          <ac:chgData name="Maguire, Ross" userId="d820063d-672e-4af0-be0e-a61bfcb76138" providerId="ADAL" clId="{CB2F5FAE-C4E3-5541-BA3C-ADA9FF45F813}" dt="2023-02-22T19:00:15.150" v="598" actId="20577"/>
          <ac:spMkLst>
            <pc:docMk/>
            <pc:sldMk cId="4157186210" sldId="507"/>
            <ac:spMk id="2" creationId="{473B0420-5752-DD45-F391-30EB6B14BA56}"/>
          </ac:spMkLst>
        </pc:spChg>
        <pc:spChg chg="add mod">
          <ac:chgData name="Maguire, Ross" userId="d820063d-672e-4af0-be0e-a61bfcb76138" providerId="ADAL" clId="{CB2F5FAE-C4E3-5541-BA3C-ADA9FF45F813}" dt="2023-02-22T19:00:47.404" v="606" actId="14100"/>
          <ac:spMkLst>
            <pc:docMk/>
            <pc:sldMk cId="4157186210" sldId="507"/>
            <ac:spMk id="3" creationId="{C7AF6E12-CEFE-71EB-7497-B8883DB5AAAB}"/>
          </ac:spMkLst>
        </pc:spChg>
        <pc:spChg chg="add mod">
          <ac:chgData name="Maguire, Ross" userId="d820063d-672e-4af0-be0e-a61bfcb76138" providerId="ADAL" clId="{CB2F5FAE-C4E3-5541-BA3C-ADA9FF45F813}" dt="2023-02-22T19:01:13.075" v="609" actId="2711"/>
          <ac:spMkLst>
            <pc:docMk/>
            <pc:sldMk cId="4157186210" sldId="507"/>
            <ac:spMk id="5" creationId="{F2976CFC-BD30-8F3A-C1ED-993D11391898}"/>
          </ac:spMkLst>
        </pc:spChg>
        <pc:spChg chg="add mod">
          <ac:chgData name="Maguire, Ross" userId="d820063d-672e-4af0-be0e-a61bfcb76138" providerId="ADAL" clId="{CB2F5FAE-C4E3-5541-BA3C-ADA9FF45F813}" dt="2023-02-22T19:00:55.836" v="608" actId="14100"/>
          <ac:spMkLst>
            <pc:docMk/>
            <pc:sldMk cId="4157186210" sldId="507"/>
            <ac:spMk id="6" creationId="{CE08FB55-C23A-F1CD-C463-1469C6E11B06}"/>
          </ac:spMkLst>
        </pc:spChg>
        <pc:picChg chg="add mod">
          <ac:chgData name="Maguire, Ross" userId="d820063d-672e-4af0-be0e-a61bfcb76138" providerId="ADAL" clId="{CB2F5FAE-C4E3-5541-BA3C-ADA9FF45F813}" dt="2023-02-22T19:00:25.402" v="599"/>
          <ac:picMkLst>
            <pc:docMk/>
            <pc:sldMk cId="4157186210" sldId="507"/>
            <ac:picMk id="4" creationId="{838C785F-93CC-755D-01A2-99FE07D217DA}"/>
          </ac:picMkLst>
        </pc:picChg>
      </pc:sldChg>
      <pc:sldChg chg="addSp modSp new mod">
        <pc:chgData name="Maguire, Ross" userId="d820063d-672e-4af0-be0e-a61bfcb76138" providerId="ADAL" clId="{CB2F5FAE-C4E3-5541-BA3C-ADA9FF45F813}" dt="2023-02-22T19:52:08.578" v="689" actId="1076"/>
        <pc:sldMkLst>
          <pc:docMk/>
          <pc:sldMk cId="1393837670" sldId="508"/>
        </pc:sldMkLst>
        <pc:spChg chg="mod">
          <ac:chgData name="Maguire, Ross" userId="d820063d-672e-4af0-be0e-a61bfcb76138" providerId="ADAL" clId="{CB2F5FAE-C4E3-5541-BA3C-ADA9FF45F813}" dt="2023-02-22T19:51:59.891" v="687" actId="20577"/>
          <ac:spMkLst>
            <pc:docMk/>
            <pc:sldMk cId="1393837670" sldId="508"/>
            <ac:spMk id="2" creationId="{DABC2BAA-B509-C69B-14D0-207ECA49DD8A}"/>
          </ac:spMkLst>
        </pc:spChg>
        <pc:spChg chg="add mod">
          <ac:chgData name="Maguire, Ross" userId="d820063d-672e-4af0-be0e-a61bfcb76138" providerId="ADAL" clId="{CB2F5FAE-C4E3-5541-BA3C-ADA9FF45F813}" dt="2023-02-22T19:52:08.578" v="689" actId="1076"/>
          <ac:spMkLst>
            <pc:docMk/>
            <pc:sldMk cId="1393837670" sldId="508"/>
            <ac:spMk id="4" creationId="{0A3CBFC5-E3DE-4419-2D6F-36E67216E660}"/>
          </ac:spMkLst>
        </pc:spChg>
        <pc:picChg chg="add mod">
          <ac:chgData name="Maguire, Ross" userId="d820063d-672e-4af0-be0e-a61bfcb76138" providerId="ADAL" clId="{CB2F5FAE-C4E3-5541-BA3C-ADA9FF45F813}" dt="2023-02-22T19:52:08.578" v="689" actId="1076"/>
          <ac:picMkLst>
            <pc:docMk/>
            <pc:sldMk cId="1393837670" sldId="508"/>
            <ac:picMk id="3" creationId="{2FAFFF69-A991-9F70-9E52-1CC5DB12DC91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18C94F-84BC-BB54-BBD0-6335DFFFDE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D77963B-4FC5-CDAC-C46B-2E882C27B6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22F38E-3472-1549-5FF2-12BB551FA7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8CB48-DBDD-3B49-9C92-A84D34974B69}" type="datetimeFigureOut">
              <a:rPr lang="en-US" smtClean="0"/>
              <a:t>2/22/2023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704599-D5F0-E1A8-A09D-D5F959EC92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ECFB4F-067F-796E-3EB7-5C7265C87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2AA27-8C4F-E840-BF1A-55A8CB2C29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2272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749F16-6BC6-D00D-DBEE-B7A87395BA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36256F8-A1FB-603B-6818-1996830B29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9C188B-5000-FDFD-0A43-D567723EE2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8CB48-DBDD-3B49-9C92-A84D34974B69}" type="datetimeFigureOut">
              <a:rPr lang="en-US" smtClean="0"/>
              <a:t>2/22/2023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AAE869-3062-CB5D-7FE9-C299507E3D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554DAE-210F-6142-5DEA-FBC0C31F19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2AA27-8C4F-E840-BF1A-55A8CB2C29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5459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18C572E-B3FE-907E-D3EC-F1F8F8C44E6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FCACB55-6155-91E9-EC73-A675053910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33240F-7777-70A0-0B65-C12A7D8D8A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8CB48-DBDD-3B49-9C92-A84D34974B69}" type="datetimeFigureOut">
              <a:rPr lang="en-US" smtClean="0"/>
              <a:t>2/22/2023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6EFB15-032F-8610-D0C2-D772AAC37A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4E625D-CB01-6927-8FA7-FD6EE190B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2AA27-8C4F-E840-BF1A-55A8CB2C29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064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217F7-7B07-C064-8031-E3D0165815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674" y="-38359"/>
            <a:ext cx="10515600" cy="719396"/>
          </a:xfrm>
        </p:spPr>
        <p:txBody>
          <a:bodyPr>
            <a:normAutofit/>
          </a:bodyPr>
          <a:lstStyle>
            <a:lvl1pPr>
              <a:defRPr sz="2800" b="1" i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5AEBB1-861C-A3E5-6A89-C6A423D385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040892-F0BF-F94D-B6A3-7A1A9EF38262}" type="datetimeFigureOut">
              <a:rPr lang="en-US" smtClean="0"/>
              <a:t>2/22/2023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FCAE2F-F2BB-E54C-CEA3-A82F3A5EA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2D3267-0925-6BA9-E02B-4A76C662F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1890860" cy="365125"/>
          </a:xfrm>
        </p:spPr>
        <p:txBody>
          <a:bodyPr/>
          <a:lstStyle/>
          <a:p>
            <a:fld id="{CAC51A46-14BB-D543-9968-DDBFAA0E6842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141BB68-CF48-FE6D-F165-AC0F577ED6C1}"/>
              </a:ext>
            </a:extLst>
          </p:cNvPr>
          <p:cNvCxnSpPr/>
          <p:nvPr userDrawn="1"/>
        </p:nvCxnSpPr>
        <p:spPr>
          <a:xfrm>
            <a:off x="0" y="544234"/>
            <a:ext cx="12192000" cy="0"/>
          </a:xfrm>
          <a:prstGeom prst="line">
            <a:avLst/>
          </a:prstGeom>
          <a:ln w="76200">
            <a:solidFill>
              <a:srgbClr val="F65F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>
            <a:extLst>
              <a:ext uri="{FF2B5EF4-FFF2-40B4-BE49-F238E27FC236}">
                <a16:creationId xmlns:a16="http://schemas.microsoft.com/office/drawing/2014/main" id="{9215A3C6-8261-F2D8-FC23-46D9CCAC554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4652" y="6280293"/>
            <a:ext cx="1398295" cy="577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20846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87E355-D2C8-99C9-E54B-5FED4202C2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D78B5F-F4ED-0417-F478-CAA19F9274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6B65DB-8582-2A6C-233A-1597D7E541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8CB48-DBDD-3B49-9C92-A84D34974B69}" type="datetimeFigureOut">
              <a:rPr lang="en-US" smtClean="0"/>
              <a:t>2/22/2023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2D3F8D-5230-4946-A996-8CD23A674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3C9C11-94A7-8B9B-3DBA-459634F19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2AA27-8C4F-E840-BF1A-55A8CB2C29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5302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56E1C-FA06-1464-C872-52E2DB33AD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38EF66-D63E-20E1-93CF-A0A2EEAB6F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0E558A-8162-7B6A-AE63-743B62D2C7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8CB48-DBDD-3B49-9C92-A84D34974B69}" type="datetimeFigureOut">
              <a:rPr lang="en-US" smtClean="0"/>
              <a:t>2/22/2023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C21082-66A8-CEFE-97BC-6BA6E75355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3F2945-D325-33DA-B5E1-ECE1553B5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2AA27-8C4F-E840-BF1A-55A8CB2C29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182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3F12FA-1186-18AE-0ECE-19F013F26A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D207C4-1544-96BB-B004-DD256AEE71D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472907-922A-B44E-CABE-25DBA0BAA1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76AE6C-8AB2-90FA-5F7E-68403DC1F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8CB48-DBDD-3B49-9C92-A84D34974B69}" type="datetimeFigureOut">
              <a:rPr lang="en-US" smtClean="0"/>
              <a:t>2/22/2023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A4ACDA-142B-05F7-6A6F-FA0F07A91D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AE9425-42AC-07C9-7BA0-27754EC30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2AA27-8C4F-E840-BF1A-55A8CB2C29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39556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6B0A4C-EDCA-082A-FC9B-45B0D2E35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4A468B-2741-9389-961E-EC5BFBA68E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C8A62DF-1D63-45B3-B52B-A76F1C0C55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10C3DA4-7586-BF3B-2D6A-A28BE4A5B58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55D2D64-D80B-912C-6951-1D08EA22869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1FDE673-F575-F6A7-5928-A06974AEDE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8CB48-DBDD-3B49-9C92-A84D34974B69}" type="datetimeFigureOut">
              <a:rPr lang="en-US" smtClean="0"/>
              <a:t>2/22/2023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ACB2964-4275-CBFA-BD5A-B0C886A85C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0696D62-5564-D887-9BE5-6FEE50A28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2AA27-8C4F-E840-BF1A-55A8CB2C29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275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C6DA9A-09D6-7F1C-1E16-0B7AE036A6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6816633-B752-757F-6E57-550222496A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8CB48-DBDD-3B49-9C92-A84D34974B69}" type="datetimeFigureOut">
              <a:rPr lang="en-US" smtClean="0"/>
              <a:t>2/22/2023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8DCE43-A909-DB6B-5567-9BC460B907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1B27D1-6C29-16E5-1FAE-6C0765E84B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2AA27-8C4F-E840-BF1A-55A8CB2C29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5202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CA6FA25-5D98-E191-A368-319E13D396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8CB48-DBDD-3B49-9C92-A84D34974B69}" type="datetimeFigureOut">
              <a:rPr lang="en-US" smtClean="0"/>
              <a:t>2/22/2023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9373748-1412-4B61-A650-2FC72A98E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C768EF-AE5F-C016-9D10-C2DCDC453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2AA27-8C4F-E840-BF1A-55A8CB2C29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1696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1F54B3-78FF-B2E5-96BC-E7FEC9D5B5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FCB025-1163-CC06-CD52-95E5313244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10F57B-705B-4375-812D-C7E4CDFAD9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049CBC-787F-725D-B01A-1FAEDFDABB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8CB48-DBDD-3B49-9C92-A84D34974B69}" type="datetimeFigureOut">
              <a:rPr lang="en-US" smtClean="0"/>
              <a:t>2/22/2023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E2D8CF-E0CC-4EB3-2596-5B679A1714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CB338A-A9A0-00D8-0BA3-E9E4988BD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2AA27-8C4F-E840-BF1A-55A8CB2C29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5191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4C8E3-4F0E-1FE0-C258-90F8E0D06F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C5C7AF0-5B5D-B791-12D0-C76ED80120E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036D5E-4551-819E-4DE5-850769064D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88B9D2-A8BA-DC32-2055-6AC22DCD84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8CB48-DBDD-3B49-9C92-A84D34974B69}" type="datetimeFigureOut">
              <a:rPr lang="en-US" smtClean="0"/>
              <a:t>2/22/2023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A04FD0-3E9D-A4C9-E79A-DD162976CF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85D206-133D-55BC-8A73-63850B61D7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2AA27-8C4F-E840-BF1A-55A8CB2C29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0578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7A15125-6519-36CC-F11E-CB9ED32CE8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8EF01A-C1FF-FBC6-393D-1172DA220F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BB4737-6145-0DD0-637C-DA381BF7E71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8CB48-DBDD-3B49-9C92-A84D34974B69}" type="datetimeFigureOut">
              <a:rPr lang="en-US" smtClean="0"/>
              <a:t>2/22/2023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95BFD3-2EF9-9F6F-2DB0-4B37425797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9A46DB-53A7-0C29-810D-4C7B9A23B0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F2AA27-8C4F-E840-BF1A-55A8CB2C29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7096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rossrm@illinois.edu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3.mpg"/><Relationship Id="rId1" Type="http://schemas.microsoft.com/office/2007/relationships/media" Target="../media/media3.mp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10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9.png"/><Relationship Id="rId5" Type="http://schemas.openxmlformats.org/officeDocument/2006/relationships/slideLayout" Target="../slideLayouts/slideLayout12.xml"/><Relationship Id="rId4" Type="http://schemas.openxmlformats.org/officeDocument/2006/relationships/video" Target="../media/media2.mp4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atellite image of the earth&#10;&#10;Description automatically generated with low confidence">
            <a:extLst>
              <a:ext uri="{FF2B5EF4-FFF2-40B4-BE49-F238E27FC236}">
                <a16:creationId xmlns:a16="http://schemas.microsoft.com/office/drawing/2014/main" id="{B0A9E260-5895-6153-E1A3-597EFF76EB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29000"/>
            <a:ext cx="5153186" cy="3429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A1629E0-0872-FBD3-5AC4-23EB0E550A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14272" y="122765"/>
            <a:ext cx="9144000" cy="1736064"/>
          </a:xfrm>
        </p:spPr>
        <p:txBody>
          <a:bodyPr>
            <a:normAutofit fontScale="90000"/>
          </a:bodyPr>
          <a:lstStyle/>
          <a:p>
            <a:r>
              <a:rPr lang="en-US" b="1">
                <a:latin typeface="Roboto" panose="02000000000000000000" pitchFamily="2" charset="0"/>
                <a:ea typeface="Roboto" panose="02000000000000000000" pitchFamily="2" charset="0"/>
              </a:rPr>
              <a:t>GEOL593: Seismology and Earth Structure</a:t>
            </a:r>
            <a:r>
              <a:rPr lang="en-US"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en-US">
                <a:latin typeface="Helvetica Light" panose="020B0403020202020204" pitchFamily="34" charset="0"/>
                <a:ea typeface="Roboto" panose="02000000000000000000" pitchFamily="2" charset="0"/>
              </a:rPr>
              <a:t>Spring 2023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167F03-7338-274B-5321-8F44B2F2B5C8}"/>
              </a:ext>
            </a:extLst>
          </p:cNvPr>
          <p:cNvSpPr txBox="1"/>
          <p:nvPr/>
        </p:nvSpPr>
        <p:spPr>
          <a:xfrm>
            <a:off x="2287226" y="2228671"/>
            <a:ext cx="79816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latin typeface="Roboto Thin" panose="02000000000000000000" pitchFamily="2" charset="0"/>
                <a:ea typeface="Roboto Thin" panose="02000000000000000000" pitchFamily="2" charset="0"/>
              </a:rPr>
              <a:t>Lecture 6: </a:t>
            </a:r>
            <a:r>
              <a:rPr lang="en-US" sz="3600" b="1" i="1">
                <a:latin typeface="Roboto Thin" panose="02000000000000000000" pitchFamily="2" charset="0"/>
                <a:ea typeface="Roboto Thin" panose="02000000000000000000" pitchFamily="2" charset="0"/>
              </a:rPr>
              <a:t>Seismic wave propagation 3: Normal modes</a:t>
            </a:r>
          </a:p>
          <a:p>
            <a:pPr algn="ctr"/>
            <a:r>
              <a:rPr lang="en-US" sz="3600">
                <a:latin typeface="Roboto Thin" panose="02000000000000000000" pitchFamily="2" charset="0"/>
                <a:ea typeface="Roboto Thin" panose="02000000000000000000" pitchFamily="2" charset="0"/>
              </a:rPr>
              <a:t>2/23/23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0B7A04-44F8-C7B9-F05E-C90FE7A9D154}"/>
              </a:ext>
            </a:extLst>
          </p:cNvPr>
          <p:cNvSpPr txBox="1"/>
          <p:nvPr/>
        </p:nvSpPr>
        <p:spPr>
          <a:xfrm>
            <a:off x="9837774" y="5422392"/>
            <a:ext cx="27253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Ross Maguire</a:t>
            </a:r>
          </a:p>
          <a:p>
            <a:r>
              <a:rPr lang="en-US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3"/>
              </a:rPr>
              <a:t>rossrm@illinois.edu</a:t>
            </a:r>
            <a:endParaRPr lang="en-US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en-US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3014 NHB</a:t>
            </a:r>
          </a:p>
        </p:txBody>
      </p:sp>
    </p:spTree>
    <p:extLst>
      <p:ext uri="{BB962C8B-B14F-4D97-AF65-F5344CB8AC3E}">
        <p14:creationId xmlns:p14="http://schemas.microsoft.com/office/powerpoint/2010/main" val="32641177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BC2BAA-B509-C69B-14D0-207ECA49D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Normal modes from the 2011 Tohoku earthquake</a:t>
            </a:r>
          </a:p>
        </p:txBody>
      </p:sp>
      <p:pic>
        <p:nvPicPr>
          <p:cNvPr id="3" name="Content Placeholder 7" descr="Chart&#10;&#10;Description automatically generated with medium confidence">
            <a:extLst>
              <a:ext uri="{FF2B5EF4-FFF2-40B4-BE49-F238E27FC236}">
                <a16:creationId xmlns:a16="http://schemas.microsoft.com/office/drawing/2014/main" id="{2FAFFF69-A991-9F70-9E52-1CC5DB12DC9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55" t="1600" r="8080" b="33584"/>
          <a:stretch/>
        </p:blipFill>
        <p:spPr>
          <a:xfrm>
            <a:off x="2554014" y="1028244"/>
            <a:ext cx="6674069" cy="524572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A3CBFC5-E3DE-4419-2D6F-36E67216E660}"/>
              </a:ext>
            </a:extLst>
          </p:cNvPr>
          <p:cNvSpPr txBox="1"/>
          <p:nvPr/>
        </p:nvSpPr>
        <p:spPr>
          <a:xfrm>
            <a:off x="5405717" y="6167302"/>
            <a:ext cx="4092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Chu </a:t>
            </a:r>
            <a:r>
              <a:rPr lang="en-US" i="1"/>
              <a:t>et al. Earth, Planets and Space (2021)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8376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9FDF66-7EEE-60C9-2608-6167C9599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Normal mode frequencies (Eigenfrequencies)</a:t>
            </a:r>
          </a:p>
        </p:txBody>
      </p:sp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0DFCB0B5-A3D5-BD89-A24D-9D702DE4A6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3344" y="699420"/>
            <a:ext cx="9372133" cy="5459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7283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C3FF43-CEF0-0B62-54FF-B5642AF26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Normal mode synthesis</a:t>
            </a:r>
          </a:p>
        </p:txBody>
      </p:sp>
      <p:sp>
        <p:nvSpPr>
          <p:cNvPr id="3" name="Content Placeholder 8">
            <a:extLst>
              <a:ext uri="{FF2B5EF4-FFF2-40B4-BE49-F238E27FC236}">
                <a16:creationId xmlns:a16="http://schemas.microsoft.com/office/drawing/2014/main" id="{AED6F04A-9B4C-3FFD-E410-6F928B244EE4}"/>
              </a:ext>
            </a:extLst>
          </p:cNvPr>
          <p:cNvSpPr txBox="1">
            <a:spLocks/>
          </p:cNvSpPr>
          <p:nvPr/>
        </p:nvSpPr>
        <p:spPr>
          <a:xfrm>
            <a:off x="1365813" y="1985274"/>
            <a:ext cx="3305853" cy="357057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Any seismogram can be represented by a sum of normal modes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Frequencies of normal modes are discretized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Wingdings" panose="05000000000000000000" pitchFamily="2" charset="2"/>
              </a:rPr>
              <a:t>Earth “rings” at a fixed set of frequencies</a:t>
            </a:r>
            <a:endParaRPr lang="en-US" sz="200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4" name="modesummation_L.mpg">
            <a:hlinkClick r:id="" action="ppaction://media"/>
            <a:extLst>
              <a:ext uri="{FF2B5EF4-FFF2-40B4-BE49-F238E27FC236}">
                <a16:creationId xmlns:a16="http://schemas.microsoft.com/office/drawing/2014/main" id="{3848BCFB-FE71-0FD9-AA2E-AA3478CB992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2804" t="3382" r="4243" b="3030"/>
          <a:stretch/>
        </p:blipFill>
        <p:spPr>
          <a:xfrm>
            <a:off x="4967785" y="1092603"/>
            <a:ext cx="6265333" cy="5544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630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9F4546-F5FD-8368-843B-CAB17972E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Free oscillations from ambient noise</a:t>
            </a:r>
          </a:p>
        </p:txBody>
      </p:sp>
      <p:pic>
        <p:nvPicPr>
          <p:cNvPr id="3" name="Picture 2" descr="A picture containing text, antenna&#10;&#10;Description automatically generated">
            <a:extLst>
              <a:ext uri="{FF2B5EF4-FFF2-40B4-BE49-F238E27FC236}">
                <a16:creationId xmlns:a16="http://schemas.microsoft.com/office/drawing/2014/main" id="{74441709-48C0-1795-B150-772AD08117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5510" y="974034"/>
            <a:ext cx="5546035" cy="5546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3435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5D7CF837-8A73-6C83-760C-399B65863C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674" y="-38359"/>
            <a:ext cx="10515600" cy="719396"/>
          </a:xfrm>
        </p:spPr>
        <p:txBody>
          <a:bodyPr/>
          <a:lstStyle/>
          <a:p>
            <a:r>
              <a:rPr lang="en-US"/>
              <a:t>Normal modes of Arches National Park structures</a:t>
            </a:r>
          </a:p>
        </p:txBody>
      </p:sp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0B5FE09-0E98-3B39-FA0D-D3910B6D09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8812" y="1347761"/>
            <a:ext cx="7772400" cy="467047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5AE2930-91BC-0E59-DF73-A9B04A180B18}"/>
              </a:ext>
            </a:extLst>
          </p:cNvPr>
          <p:cNvSpPr txBox="1"/>
          <p:nvPr/>
        </p:nvSpPr>
        <p:spPr>
          <a:xfrm>
            <a:off x="4148812" y="6018239"/>
            <a:ext cx="317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err="1">
                <a:effectLst/>
                <a:latin typeface="Roboto" panose="02000000000000000000" pitchFamily="2" charset="0"/>
                <a:ea typeface="Roboto" panose="02000000000000000000" pitchFamily="2" charset="0"/>
              </a:rPr>
              <a:t>Geimer</a:t>
            </a:r>
            <a:r>
              <a:rPr lang="en-US" b="0" i="0">
                <a:effectLst/>
                <a:latin typeface="Roboto" panose="02000000000000000000" pitchFamily="2" charset="0"/>
                <a:ea typeface="Roboto" panose="02000000000000000000" pitchFamily="2" charset="0"/>
              </a:rPr>
              <a:t> et al. 2020</a:t>
            </a:r>
            <a:endParaRPr lang="en-US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4593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171E6-C0D5-B3FB-F707-0118D6F5A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Normal modes of Arches National Park structures</a:t>
            </a:r>
          </a:p>
        </p:txBody>
      </p:sp>
      <p:pic>
        <p:nvPicPr>
          <p:cNvPr id="3" name="Moonshine">
            <a:hlinkClick r:id="" action="ppaction://media"/>
            <a:extLst>
              <a:ext uri="{FF2B5EF4-FFF2-40B4-BE49-F238E27FC236}">
                <a16:creationId xmlns:a16="http://schemas.microsoft.com/office/drawing/2014/main" id="{AFFF5E5D-CD7B-0C6F-E7D4-A9C2B07A7EC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17538" y="681037"/>
            <a:ext cx="10515600" cy="591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192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95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E2527-CE71-7F57-711C-82260A5362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Standing waves on a string</a:t>
            </a:r>
          </a:p>
        </p:txBody>
      </p:sp>
      <p:pic>
        <p:nvPicPr>
          <p:cNvPr id="4" name="Picture 3" descr="Shape&#10;&#10;Description automatically generated with medium confidence">
            <a:extLst>
              <a:ext uri="{FF2B5EF4-FFF2-40B4-BE49-F238E27FC236}">
                <a16:creationId xmlns:a16="http://schemas.microsoft.com/office/drawing/2014/main" id="{01D806A3-9371-72CB-66D7-83DE88F77A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800" y="1165316"/>
            <a:ext cx="6478823" cy="290396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ED467FB-7819-5FBC-8747-72DB1315EC1C}"/>
              </a:ext>
            </a:extLst>
          </p:cNvPr>
          <p:cNvSpPr txBox="1"/>
          <p:nvPr/>
        </p:nvSpPr>
        <p:spPr>
          <a:xfrm>
            <a:off x="6875063" y="1018902"/>
            <a:ext cx="501613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Roboto" panose="02000000000000000000" pitchFamily="2" charset="0"/>
                <a:ea typeface="Roboto" panose="02000000000000000000" pitchFamily="2" charset="0"/>
              </a:rPr>
              <a:t>Any motion on a string can be described by a </a:t>
            </a:r>
            <a:r>
              <a:rPr lang="en-US" b="1">
                <a:latin typeface="Roboto" panose="02000000000000000000" pitchFamily="2" charset="0"/>
                <a:ea typeface="Roboto" panose="02000000000000000000" pitchFamily="2" charset="0"/>
              </a:rPr>
              <a:t>weighted sum of standing waves</a:t>
            </a:r>
            <a:r>
              <a:rPr lang="en-US"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</a:p>
          <a:p>
            <a:endParaRPr lang="en-US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>
                <a:latin typeface="Roboto" panose="02000000000000000000" pitchFamily="2" charset="0"/>
                <a:ea typeface="Roboto" panose="02000000000000000000" pitchFamily="2" charset="0"/>
              </a:rPr>
              <a:t>Displacement patterns of standing waves = </a:t>
            </a:r>
            <a:r>
              <a:rPr lang="en-US" b="1">
                <a:latin typeface="Roboto" panose="02000000000000000000" pitchFamily="2" charset="0"/>
                <a:ea typeface="Roboto" panose="02000000000000000000" pitchFamily="2" charset="0"/>
              </a:rPr>
              <a:t>Eigenfunctions</a:t>
            </a:r>
            <a:endParaRPr lang="en-US"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n-US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>
                <a:latin typeface="Roboto" panose="02000000000000000000" pitchFamily="2" charset="0"/>
                <a:ea typeface="Roboto" panose="02000000000000000000" pitchFamily="2" charset="0"/>
              </a:rPr>
              <a:t>Resonant frequencies of standing waves = </a:t>
            </a:r>
            <a:r>
              <a:rPr lang="en-US" b="1">
                <a:latin typeface="Roboto" panose="02000000000000000000" pitchFamily="2" charset="0"/>
                <a:ea typeface="Roboto" panose="02000000000000000000" pitchFamily="2" charset="0"/>
              </a:rPr>
              <a:t>Eigenfrequencies</a:t>
            </a:r>
          </a:p>
          <a:p>
            <a:endParaRPr lang="en-US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1026" name="Picture 2" descr="Martin Martin Road Series DRSG Dreadnought Acoustic Guitar Natural">
            <a:extLst>
              <a:ext uri="{FF2B5EF4-FFF2-40B4-BE49-F238E27FC236}">
                <a16:creationId xmlns:a16="http://schemas.microsoft.com/office/drawing/2014/main" id="{EE336041-7095-896E-F8EF-3FE457DDC3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5" r="20102"/>
          <a:stretch/>
        </p:blipFill>
        <p:spPr bwMode="auto">
          <a:xfrm rot="16200000">
            <a:off x="5529437" y="2216526"/>
            <a:ext cx="2500374" cy="6244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E03931B-C85B-5D44-8A40-554831AD46D9}"/>
              </a:ext>
            </a:extLst>
          </p:cNvPr>
          <p:cNvCxnSpPr/>
          <p:nvPr/>
        </p:nvCxnSpPr>
        <p:spPr>
          <a:xfrm>
            <a:off x="6658082" y="4824983"/>
            <a:ext cx="0" cy="1027415"/>
          </a:xfrm>
          <a:prstGeom prst="line">
            <a:avLst/>
          </a:prstGeom>
          <a:ln w="571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E5D777A-467C-9047-5B1D-834386838C8B}"/>
              </a:ext>
            </a:extLst>
          </p:cNvPr>
          <p:cNvSpPr txBox="1"/>
          <p:nvPr/>
        </p:nvSpPr>
        <p:spPr>
          <a:xfrm>
            <a:off x="1705802" y="4286418"/>
            <a:ext cx="47086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If you put your fingers over the 12</a:t>
            </a:r>
            <a:r>
              <a:rPr lang="en-US" baseline="3000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</a:t>
            </a:r>
            <a:r>
              <a:rPr lang="en-US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fret and strum, you will excite the </a:t>
            </a:r>
            <a:r>
              <a:rPr lang="en-US" b="1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first harmonic</a:t>
            </a:r>
          </a:p>
        </p:txBody>
      </p:sp>
    </p:spTree>
    <p:extLst>
      <p:ext uri="{BB962C8B-B14F-4D97-AF65-F5344CB8AC3E}">
        <p14:creationId xmlns:p14="http://schemas.microsoft.com/office/powerpoint/2010/main" val="3479580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F1277-E91E-23BD-74EF-EF50DDE8E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Global surface wave observations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E19F5082-849E-D4AF-AF16-4B2DEC9CD9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1726" y="681037"/>
            <a:ext cx="3960574" cy="6057900"/>
          </a:xfrm>
          <a:prstGeom prst="rect">
            <a:avLst/>
          </a:prstGeom>
        </p:spPr>
      </p:pic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F6D66205-000B-32CE-6735-C1046AC03E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1682" y="923925"/>
            <a:ext cx="4092762" cy="5815012"/>
          </a:xfrm>
          <a:prstGeom prst="rect">
            <a:avLst/>
          </a:prstGeom>
        </p:spPr>
      </p:pic>
      <p:sp>
        <p:nvSpPr>
          <p:cNvPr id="7" name="Text Box 3">
            <a:extLst>
              <a:ext uri="{FF2B5EF4-FFF2-40B4-BE49-F238E27FC236}">
                <a16:creationId xmlns:a16="http://schemas.microsoft.com/office/drawing/2014/main" id="{996EC83C-3BCB-A118-E785-C23F97AADE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01726" y="6550223"/>
            <a:ext cx="2109167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400" i="1"/>
              <a:t>figures from Shearer, 2009</a:t>
            </a:r>
          </a:p>
        </p:txBody>
      </p:sp>
    </p:spTree>
    <p:extLst>
      <p:ext uri="{BB962C8B-B14F-4D97-AF65-F5344CB8AC3E}">
        <p14:creationId xmlns:p14="http://schemas.microsoft.com/office/powerpoint/2010/main" val="40812943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1C9154-5C5A-0150-DA2B-CBCCAFFBB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Standing waves on Earth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888C68D-280A-453E-66C7-16414929E5BC}"/>
              </a:ext>
            </a:extLst>
          </p:cNvPr>
          <p:cNvSpPr txBox="1">
            <a:spLocks/>
          </p:cNvSpPr>
          <p:nvPr/>
        </p:nvSpPr>
        <p:spPr>
          <a:xfrm>
            <a:off x="1514822" y="1137433"/>
            <a:ext cx="4439709" cy="272851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Any traveling wave can be represented by a superposition of standing waves</a:t>
            </a:r>
          </a:p>
          <a:p>
            <a:pPr marL="0" indent="0">
              <a:buNone/>
            </a:pPr>
            <a:endParaRPr lang="en-US" sz="200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indent="0">
              <a:buNone/>
            </a:pPr>
            <a:r>
              <a:rPr lang="en-US" sz="200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Surface waves circling the Earth set up standing waves called “normal modes”</a:t>
            </a:r>
          </a:p>
          <a:p>
            <a:pPr marL="349250" lvl="1" indent="0">
              <a:buFont typeface="Arial" panose="020B0604020202020204" pitchFamily="34" charset="0"/>
              <a:buNone/>
            </a:pPr>
            <a:endParaRPr lang="en-US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C311A540-C056-0F5C-4ED7-B68B9068CF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48"/>
          <a:stretch/>
        </p:blipFill>
        <p:spPr bwMode="auto">
          <a:xfrm>
            <a:off x="7294701" y="1056410"/>
            <a:ext cx="3382477" cy="5191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15AA3BD7-B61B-9DE9-8F2A-E5CA6E67CA2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5886" y="3948399"/>
            <a:ext cx="4743719" cy="2909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1895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7DCE0-08FE-93A0-ED70-21933E038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Normal mode patterns (Eigenfunctions)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4E3BBE-8376-9002-A99E-32F0DF07CAD7}"/>
              </a:ext>
            </a:extLst>
          </p:cNvPr>
          <p:cNvSpPr txBox="1">
            <a:spLocks/>
          </p:cNvSpPr>
          <p:nvPr/>
        </p:nvSpPr>
        <p:spPr>
          <a:xfrm>
            <a:off x="2533780" y="1347635"/>
            <a:ext cx="8256494" cy="119006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Each normal mode corresponds to a unique pattern of particle motions on the surface of the Earth</a:t>
            </a:r>
          </a:p>
        </p:txBody>
      </p:sp>
      <p:pic>
        <p:nvPicPr>
          <p:cNvPr id="5" name="S200" descr="S200">
            <a:hlinkClick r:id="" action="ppaction://media"/>
            <a:extLst>
              <a:ext uri="{FF2B5EF4-FFF2-40B4-BE49-F238E27FC236}">
                <a16:creationId xmlns:a16="http://schemas.microsoft.com/office/drawing/2014/main" id="{261A8EFA-9323-207D-4F92-CCB6A2A6775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805651" y="2794214"/>
            <a:ext cx="4025320" cy="3018990"/>
          </a:xfrm>
          <a:prstGeom prst="rect">
            <a:avLst/>
          </a:prstGeom>
        </p:spPr>
      </p:pic>
      <p:pic>
        <p:nvPicPr>
          <p:cNvPr id="6" name="T704" descr="T704">
            <a:hlinkClick r:id="" action="ppaction://media"/>
            <a:extLst>
              <a:ext uri="{FF2B5EF4-FFF2-40B4-BE49-F238E27FC236}">
                <a16:creationId xmlns:a16="http://schemas.microsoft.com/office/drawing/2014/main" id="{B10018AC-4631-40C8-184F-01C1A0FB782A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288574" y="2794214"/>
            <a:ext cx="4025320" cy="30189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269D451-590C-6A59-174F-F2E0F90D8A09}"/>
              </a:ext>
            </a:extLst>
          </p:cNvPr>
          <p:cNvSpPr txBox="1"/>
          <p:nvPr/>
        </p:nvSpPr>
        <p:spPr>
          <a:xfrm>
            <a:off x="6109447" y="6306744"/>
            <a:ext cx="54601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https://</a:t>
            </a:r>
            <a:r>
              <a:rPr lang="en-US" err="1"/>
              <a:t>saviot.cnrs.fr</a:t>
            </a:r>
            <a:r>
              <a:rPr lang="en-US"/>
              <a:t>/</a:t>
            </a:r>
            <a:r>
              <a:rPr lang="en-US" err="1"/>
              <a:t>terre</a:t>
            </a:r>
            <a:r>
              <a:rPr lang="en-US"/>
              <a:t>/</a:t>
            </a:r>
            <a:r>
              <a:rPr lang="en-US" err="1"/>
              <a:t>index.en.html</a:t>
            </a:r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20E74D-2919-91D4-F99F-3F796F029F73}"/>
              </a:ext>
            </a:extLst>
          </p:cNvPr>
          <p:cNvSpPr txBox="1"/>
          <p:nvPr/>
        </p:nvSpPr>
        <p:spPr>
          <a:xfrm>
            <a:off x="3521752" y="2435126"/>
            <a:ext cx="7840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aseline="-25000"/>
              <a:t>0</a:t>
            </a:r>
            <a:r>
              <a:rPr lang="en-US" sz="2400"/>
              <a:t>S</a:t>
            </a:r>
            <a:r>
              <a:rPr lang="en-US" sz="2400" baseline="-25000"/>
              <a:t>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BDF5064-8771-9C45-0B31-D0CB58A0A9C5}"/>
              </a:ext>
            </a:extLst>
          </p:cNvPr>
          <p:cNvSpPr txBox="1"/>
          <p:nvPr/>
        </p:nvSpPr>
        <p:spPr>
          <a:xfrm>
            <a:off x="7650363" y="2435126"/>
            <a:ext cx="17714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aseline="-25000"/>
              <a:t>0</a:t>
            </a:r>
            <a:r>
              <a:rPr lang="en-US" sz="2400"/>
              <a:t>T</a:t>
            </a:r>
            <a:r>
              <a:rPr lang="en-US" sz="2400" baseline="-25000"/>
              <a:t>7 </a:t>
            </a:r>
            <a:r>
              <a:rPr lang="en-US" sz="2400"/>
              <a:t>m = 4</a:t>
            </a:r>
            <a:endParaRPr lang="en-US" sz="2400" baseline="-25000"/>
          </a:p>
        </p:txBody>
      </p:sp>
    </p:spTree>
    <p:extLst>
      <p:ext uri="{BB962C8B-B14F-4D97-AF65-F5344CB8AC3E}">
        <p14:creationId xmlns:p14="http://schemas.microsoft.com/office/powerpoint/2010/main" val="1042111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5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85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video>
              <p:cMediaNode vol="80000">
                <p:cTn id="2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EEB95-E980-65DD-3D9D-DFBAC9DC2A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Spherical Harmonics</a:t>
            </a:r>
          </a:p>
        </p:txBody>
      </p:sp>
      <p:pic>
        <p:nvPicPr>
          <p:cNvPr id="3" name="Picture 2" descr="A picture containing text, device, gauge&#10;&#10;Description automatically generated">
            <a:extLst>
              <a:ext uri="{FF2B5EF4-FFF2-40B4-BE49-F238E27FC236}">
                <a16:creationId xmlns:a16="http://schemas.microsoft.com/office/drawing/2014/main" id="{E5FFD1FE-DA2F-88B3-77C6-AE2F210040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1894" y="877999"/>
            <a:ext cx="3178380" cy="507919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38A2A72-A60B-08A8-4BD5-E747C64CA04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0808" y="937146"/>
                <a:ext cx="6774757" cy="5432189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200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Patterns on a sphere are most naturally described using </a:t>
                </a:r>
                <a:r>
                  <a:rPr lang="en-US" sz="2000">
                    <a:solidFill>
                      <a:schemeClr val="accent4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spherical harmonics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2000">
                    <a:solidFill>
                      <a:schemeClr val="tx2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Each spherical harmonic is identified uniquely by two numbers:</a:t>
                </a:r>
              </a:p>
              <a:p>
                <a:pPr marL="457200" lvl="1" indent="0">
                  <a:buFont typeface="Arial" panose="020B0604020202020204" pitchFamily="34" charset="0"/>
                  <a:buNone/>
                </a:pPr>
                <a:r>
                  <a:rPr lang="en-US" sz="2000">
                    <a:solidFill>
                      <a:schemeClr val="tx2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Degree “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US" sz="2000">
                    <a:solidFill>
                      <a:schemeClr val="tx2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”</a:t>
                </a:r>
              </a:p>
              <a:p>
                <a:pPr marL="457200" lvl="1" indent="0">
                  <a:buFont typeface="Arial" panose="020B0604020202020204" pitchFamily="34" charset="0"/>
                  <a:buNone/>
                </a:pPr>
                <a:r>
                  <a:rPr lang="en-US" sz="2000">
                    <a:solidFill>
                      <a:schemeClr val="tx2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Azimuthal order “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2000">
                    <a:solidFill>
                      <a:schemeClr val="tx2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”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2000">
                    <a:solidFill>
                      <a:schemeClr val="tx2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SH degree and order are related to the total number of nodal great circles (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US" sz="2000">
                    <a:solidFill>
                      <a:schemeClr val="tx2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) and the number of nodal meridians (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2000">
                    <a:solidFill>
                      <a:schemeClr val="tx2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)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2000">
                    <a:solidFill>
                      <a:schemeClr val="tx2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We label normal modes the same way (with an additional number,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000">
                    <a:solidFill>
                      <a:schemeClr val="tx2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, to describe pattern in depth)</a:t>
                </a:r>
              </a:p>
            </p:txBody>
          </p:sp>
        </mc:Choice>
        <mc:Fallback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38A2A72-A60B-08A8-4BD5-E747C64CA0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808" y="937146"/>
                <a:ext cx="6774757" cy="5432189"/>
              </a:xfrm>
              <a:prstGeom prst="rect">
                <a:avLst/>
              </a:prstGeom>
              <a:blipFill>
                <a:blip r:embed="rId3"/>
                <a:stretch>
                  <a:fillRect l="-990" t="-11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1051376A-07E4-D3C9-8F75-C2AB0570A06E}"/>
              </a:ext>
            </a:extLst>
          </p:cNvPr>
          <p:cNvSpPr txBox="1"/>
          <p:nvPr/>
        </p:nvSpPr>
        <p:spPr>
          <a:xfrm>
            <a:off x="9211235" y="6000003"/>
            <a:ext cx="2967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2l + 1 harmonics</a:t>
            </a:r>
          </a:p>
        </p:txBody>
      </p:sp>
      <p:pic>
        <p:nvPicPr>
          <p:cNvPr id="7" name="Picture 6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CAC79B46-3A6A-A431-36F2-B9C0AA9F9C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573" y="4832635"/>
            <a:ext cx="7531100" cy="153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0971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98C7A-A202-F987-FA42-BDF5455361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Mode types</a:t>
            </a:r>
          </a:p>
        </p:txBody>
      </p:sp>
      <p:pic>
        <p:nvPicPr>
          <p:cNvPr id="4" name="Picture 3" descr="Shape&#10;&#10;Description automatically generated">
            <a:extLst>
              <a:ext uri="{FF2B5EF4-FFF2-40B4-BE49-F238E27FC236}">
                <a16:creationId xmlns:a16="http://schemas.microsoft.com/office/drawing/2014/main" id="{6DD2F529-0585-5406-68D0-177AE15FBB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2834" y="2310212"/>
            <a:ext cx="4415118" cy="3794242"/>
          </a:xfrm>
          <a:prstGeom prst="rect">
            <a:avLst/>
          </a:prstGeom>
        </p:spPr>
      </p:pic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43F0FAC8-1BB8-7D73-5974-CFF65A427D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4472" y="681037"/>
            <a:ext cx="4377736" cy="162045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82E9169-F4BF-75A9-E15C-DA29F5E29DCD}"/>
                  </a:ext>
                </a:extLst>
              </p:cNvPr>
              <p:cNvSpPr txBox="1"/>
              <p:nvPr/>
            </p:nvSpPr>
            <p:spPr>
              <a:xfrm>
                <a:off x="814308" y="1074509"/>
                <a:ext cx="5580530" cy="47089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sz="200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r>
                  <a:rPr lang="en-US" sz="200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Spheroidal Modes:</a:t>
                </a:r>
              </a:p>
              <a:p>
                <a:r>
                  <a:rPr lang="en-US" sz="200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	- Correspond to P-SV motion (changes 	in volume)</a:t>
                </a:r>
              </a:p>
              <a:p>
                <a:endParaRPr lang="en-US" sz="200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r>
                  <a:rPr lang="en-US" sz="200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	-denoted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Roboto" panose="02000000000000000000" pitchFamily="2" charset="0"/>
                            <a:cs typeface="Roboto" panose="02000000000000000000" pitchFamily="2" charset="0"/>
                          </a:rPr>
                        </m:ctrlPr>
                      </m:sSubSupPr>
                      <m:e>
                        <m:r>
                          <a:rPr lang="en-US" sz="2000" b="0" i="1" baseline="-25000" smtClean="0">
                            <a:latin typeface="Cambria Math" panose="02040503050406030204" pitchFamily="18" charset="0"/>
                            <a:ea typeface="Roboto" panose="02000000000000000000" pitchFamily="2" charset="0"/>
                            <a:cs typeface="Roboto" panose="02000000000000000000" pitchFamily="2" charset="0"/>
                          </a:rPr>
                          <m:t>𝑛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Roboto" panose="02000000000000000000" pitchFamily="2" charset="0"/>
                            <a:cs typeface="Roboto" panose="02000000000000000000" pitchFamily="2" charset="0"/>
                          </a:rPr>
                          <m:t>𝑆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Roboto" panose="02000000000000000000" pitchFamily="2" charset="0"/>
                            <a:cs typeface="Roboto" panose="02000000000000000000" pitchFamily="2" charset="0"/>
                          </a:rPr>
                          <m:t>𝑙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Roboto" panose="02000000000000000000" pitchFamily="2" charset="0"/>
                            <a:cs typeface="Roboto" panose="02000000000000000000" pitchFamily="2" charset="0"/>
                          </a:rPr>
                          <m:t>𝑚</m:t>
                        </m:r>
                      </m:sup>
                    </m:sSubSup>
                  </m:oMath>
                </a14:m>
                <a:r>
                  <a:rPr lang="en-US" sz="2000" baseline="-2500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,</a:t>
                </a:r>
                <a:r>
                  <a:rPr lang="en-US" sz="200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where n is the radial order 	(overtone number) and l is degree 	(angular order), and m is the azimuthal 	order</a:t>
                </a:r>
              </a:p>
              <a:p>
                <a:endParaRPr lang="en-US" sz="200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r>
                  <a:rPr lang="en-US" sz="200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Toroidal Modes:</a:t>
                </a:r>
              </a:p>
              <a:p>
                <a:r>
                  <a:rPr lang="en-US" sz="200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	- Correspond to SH motion (twisting)</a:t>
                </a:r>
              </a:p>
              <a:p>
                <a:endParaRPr lang="en-US" sz="200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r>
                  <a:rPr lang="en-US" sz="200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	-denoted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Roboto" panose="02000000000000000000" pitchFamily="2" charset="0"/>
                            <a:cs typeface="Roboto" panose="02000000000000000000" pitchFamily="2" charset="0"/>
                          </a:rPr>
                        </m:ctrlPr>
                      </m:sSubSupPr>
                      <m:e>
                        <m:r>
                          <a:rPr lang="en-US" sz="2000" b="0" i="1" baseline="-25000" smtClean="0">
                            <a:latin typeface="Cambria Math" panose="02040503050406030204" pitchFamily="18" charset="0"/>
                            <a:ea typeface="Roboto" panose="02000000000000000000" pitchFamily="2" charset="0"/>
                            <a:cs typeface="Roboto" panose="02000000000000000000" pitchFamily="2" charset="0"/>
                          </a:rPr>
                          <m:t>𝑛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Roboto" panose="02000000000000000000" pitchFamily="2" charset="0"/>
                            <a:cs typeface="Roboto" panose="02000000000000000000" pitchFamily="2" charset="0"/>
                          </a:rPr>
                          <m:t>𝑇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Roboto" panose="02000000000000000000" pitchFamily="2" charset="0"/>
                            <a:cs typeface="Roboto" panose="02000000000000000000" pitchFamily="2" charset="0"/>
                          </a:rPr>
                          <m:t>𝑙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Roboto" panose="02000000000000000000" pitchFamily="2" charset="0"/>
                            <a:cs typeface="Roboto" panose="02000000000000000000" pitchFamily="2" charset="0"/>
                          </a:rPr>
                          <m:t>𝑚</m:t>
                        </m:r>
                      </m:sup>
                    </m:sSubSup>
                  </m:oMath>
                </a14:m>
                <a:endParaRPr lang="en-US" sz="200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endParaRPr lang="en-US" sz="200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82E9169-F4BF-75A9-E15C-DA29F5E29D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308" y="1074509"/>
                <a:ext cx="5580530" cy="4708981"/>
              </a:xfrm>
              <a:prstGeom prst="rect">
                <a:avLst/>
              </a:prstGeom>
              <a:blipFill>
                <a:blip r:embed="rId4"/>
                <a:stretch>
                  <a:fillRect l="-1202" r="-4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620105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B0420-5752-DD45-F391-30EB6B14B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Measuring normal mode frequencies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AF6E12-CEFE-71EB-7497-B8883DB5AAAB}"/>
              </a:ext>
            </a:extLst>
          </p:cNvPr>
          <p:cNvSpPr txBox="1">
            <a:spLocks/>
          </p:cNvSpPr>
          <p:nvPr/>
        </p:nvSpPr>
        <p:spPr>
          <a:xfrm>
            <a:off x="2000685" y="956786"/>
            <a:ext cx="7610476" cy="128945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>
                <a:latin typeface="Roboto" panose="02000000000000000000" pitchFamily="2" charset="0"/>
                <a:ea typeface="Roboto" panose="02000000000000000000" pitchFamily="2" charset="0"/>
              </a:rPr>
              <a:t>In the frequency domain (i.e. after taking Fourier Transform) a seismogram shows distinct spectral peaks</a:t>
            </a:r>
          </a:p>
        </p:txBody>
      </p:sp>
      <p:pic>
        <p:nvPicPr>
          <p:cNvPr id="4" name="Picture 3" descr="Diagram&#10;&#10;Description automatically generated with low confidence">
            <a:extLst>
              <a:ext uri="{FF2B5EF4-FFF2-40B4-BE49-F238E27FC236}">
                <a16:creationId xmlns:a16="http://schemas.microsoft.com/office/drawing/2014/main" id="{838C785F-93CC-755D-01A2-99FE07D217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8936" y="2424912"/>
            <a:ext cx="6726403" cy="443308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2976CFC-BD30-8F3A-C1ED-993D11391898}"/>
              </a:ext>
            </a:extLst>
          </p:cNvPr>
          <p:cNvSpPr txBox="1"/>
          <p:nvPr/>
        </p:nvSpPr>
        <p:spPr>
          <a:xfrm>
            <a:off x="5684122" y="2624668"/>
            <a:ext cx="28602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7030A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Each peak corresponds to a normal mode frequency!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08FB55-C23A-F1CD-C463-1469C6E11B06}"/>
              </a:ext>
            </a:extLst>
          </p:cNvPr>
          <p:cNvSpPr txBox="1"/>
          <p:nvPr/>
        </p:nvSpPr>
        <p:spPr>
          <a:xfrm>
            <a:off x="8705228" y="3392696"/>
            <a:ext cx="20850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Peaks shift due to rotation, ellipticity and lateral heterogeneity</a:t>
            </a:r>
          </a:p>
        </p:txBody>
      </p:sp>
    </p:spTree>
    <p:extLst>
      <p:ext uri="{BB962C8B-B14F-4D97-AF65-F5344CB8AC3E}">
        <p14:creationId xmlns:p14="http://schemas.microsoft.com/office/powerpoint/2010/main" val="41571862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xt, letter&#10;&#10;Description automatically generated">
            <a:extLst>
              <a:ext uri="{FF2B5EF4-FFF2-40B4-BE49-F238E27FC236}">
                <a16:creationId xmlns:a16="http://schemas.microsoft.com/office/drawing/2014/main" id="{2CE7722A-6389-EF3B-CEA1-A1CB9A8914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4746" y="0"/>
            <a:ext cx="6819254" cy="1934366"/>
          </a:xfrm>
          <a:prstGeom prst="rect">
            <a:avLst/>
          </a:prstGeom>
        </p:spPr>
      </p:pic>
      <p:pic>
        <p:nvPicPr>
          <p:cNvPr id="7" name="Picture 6" descr="A picture containing timeline&#10;&#10;Description automatically generated">
            <a:extLst>
              <a:ext uri="{FF2B5EF4-FFF2-40B4-BE49-F238E27FC236}">
                <a16:creationId xmlns:a16="http://schemas.microsoft.com/office/drawing/2014/main" id="{BA183A59-9CAC-E3A9-909B-BDE9E82A62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861" y="1934366"/>
            <a:ext cx="9298983" cy="4483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4900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15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Office Theme</vt:lpstr>
      <vt:lpstr>GEOL593: Seismology and Earth Structure, Spring 2023</vt:lpstr>
      <vt:lpstr>Standing waves on a string</vt:lpstr>
      <vt:lpstr>Global surface wave observations</vt:lpstr>
      <vt:lpstr>Standing waves on Earth</vt:lpstr>
      <vt:lpstr>Normal mode patterns (Eigenfunctions)</vt:lpstr>
      <vt:lpstr>Spherical Harmonics</vt:lpstr>
      <vt:lpstr>Mode types</vt:lpstr>
      <vt:lpstr>Measuring normal mode frequencies</vt:lpstr>
      <vt:lpstr>PowerPoint Presentation</vt:lpstr>
      <vt:lpstr>Normal modes from the 2011 Tohoku earthquake</vt:lpstr>
      <vt:lpstr>Normal mode frequencies (Eigenfrequencies)</vt:lpstr>
      <vt:lpstr>Normal mode synthesis</vt:lpstr>
      <vt:lpstr>Free oscillations from ambient noise</vt:lpstr>
      <vt:lpstr>Normal modes of Arches National Park structures</vt:lpstr>
      <vt:lpstr>Normal modes of Arches National Park structures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GEOL593: Seismology and Earth Structure, Spring 2023</dc:title>
  <dc:creator>Ross Ronan Maguire</dc:creator>
  <cp:revision>1</cp:revision>
  <dcterms:created xsi:type="dcterms:W3CDTF">2023-02-17T17:00:54Z</dcterms:created>
  <dcterms:modified xsi:type="dcterms:W3CDTF">2023-02-22T21:12:31Z</dcterms:modified>
</cp:coreProperties>
</file>